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Lst>
  <p:sldSz cx="18000663" cy="324040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C8EE"/>
    <a:srgbClr val="C29ADE"/>
    <a:srgbClr val="F6F0F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835D38-62CD-4C13-A16D-93ED529D4C33}" v="462" dt="2021-11-18T12:26:33.3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p:scale>
          <a:sx n="50" d="100"/>
          <a:sy n="50" d="100"/>
        </p:scale>
        <p:origin x="-384" y="1290"/>
      </p:cViewPr>
      <p:guideLst>
        <p:guide orient="horz" pos="10206"/>
        <p:guide pos="566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kerampran" userId="12fc1c3d-1b27-42f7-90c8-15841db30b45" providerId="ADAL" clId="{FE835D38-62CD-4C13-A16D-93ED529D4C33}"/>
    <pc:docChg chg="undo custSel modSld">
      <pc:chgData name="pkerampran" userId="12fc1c3d-1b27-42f7-90c8-15841db30b45" providerId="ADAL" clId="{FE835D38-62CD-4C13-A16D-93ED529D4C33}" dt="2021-11-18T12:27:05.862" v="1261" actId="207"/>
      <pc:docMkLst>
        <pc:docMk/>
      </pc:docMkLst>
      <pc:sldChg chg="addSp delSp modSp mod">
        <pc:chgData name="pkerampran" userId="12fc1c3d-1b27-42f7-90c8-15841db30b45" providerId="ADAL" clId="{FE835D38-62CD-4C13-A16D-93ED529D4C33}" dt="2021-11-18T12:27:05.862" v="1261" actId="207"/>
        <pc:sldMkLst>
          <pc:docMk/>
          <pc:sldMk cId="1823755540" sldId="256"/>
        </pc:sldMkLst>
        <pc:spChg chg="add mod">
          <ac:chgData name="pkerampran" userId="12fc1c3d-1b27-42f7-90c8-15841db30b45" providerId="ADAL" clId="{FE835D38-62CD-4C13-A16D-93ED529D4C33}" dt="2021-11-18T12:21:43.989" v="610" actId="1036"/>
          <ac:spMkLst>
            <pc:docMk/>
            <pc:sldMk cId="1823755540" sldId="256"/>
            <ac:spMk id="2" creationId="{B658C102-89B7-4D84-BA68-28DEBC097C7A}"/>
          </ac:spMkLst>
        </pc:spChg>
        <pc:spChg chg="add del mod">
          <ac:chgData name="pkerampran" userId="12fc1c3d-1b27-42f7-90c8-15841db30b45" providerId="ADAL" clId="{FE835D38-62CD-4C13-A16D-93ED529D4C33}" dt="2021-11-18T12:20:15.018" v="552" actId="478"/>
          <ac:spMkLst>
            <pc:docMk/>
            <pc:sldMk cId="1823755540" sldId="256"/>
            <ac:spMk id="3" creationId="{43DF75E2-870D-49F2-8F1F-12E6CBBE166F}"/>
          </ac:spMkLst>
        </pc:spChg>
        <pc:spChg chg="mod">
          <ac:chgData name="pkerampran" userId="12fc1c3d-1b27-42f7-90c8-15841db30b45" providerId="ADAL" clId="{FE835D38-62CD-4C13-A16D-93ED529D4C33}" dt="2021-11-18T12:00:28.444" v="353" actId="20577"/>
          <ac:spMkLst>
            <pc:docMk/>
            <pc:sldMk cId="1823755540" sldId="256"/>
            <ac:spMk id="50" creationId="{0298BF62-B70F-4E8E-A7D8-209E349843A8}"/>
          </ac:spMkLst>
        </pc:spChg>
        <pc:spChg chg="mod">
          <ac:chgData name="pkerampran" userId="12fc1c3d-1b27-42f7-90c8-15841db30b45" providerId="ADAL" clId="{FE835D38-62CD-4C13-A16D-93ED529D4C33}" dt="2021-11-18T12:04:40.855" v="476" actId="20577"/>
          <ac:spMkLst>
            <pc:docMk/>
            <pc:sldMk cId="1823755540" sldId="256"/>
            <ac:spMk id="52" creationId="{0927CD06-D2A5-4022-B397-5FC70A187DA2}"/>
          </ac:spMkLst>
        </pc:spChg>
        <pc:spChg chg="mod">
          <ac:chgData name="pkerampran" userId="12fc1c3d-1b27-42f7-90c8-15841db30b45" providerId="ADAL" clId="{FE835D38-62CD-4C13-A16D-93ED529D4C33}" dt="2021-11-18T12:16:13.221" v="510" actId="1076"/>
          <ac:spMkLst>
            <pc:docMk/>
            <pc:sldMk cId="1823755540" sldId="256"/>
            <ac:spMk id="54" creationId="{1903EAC3-26AE-41F4-8992-5E329A6246BA}"/>
          </ac:spMkLst>
        </pc:spChg>
        <pc:spChg chg="mod">
          <ac:chgData name="pkerampran" userId="12fc1c3d-1b27-42f7-90c8-15841db30b45" providerId="ADAL" clId="{FE835D38-62CD-4C13-A16D-93ED529D4C33}" dt="2021-11-18T12:16:57.442" v="514" actId="1076"/>
          <ac:spMkLst>
            <pc:docMk/>
            <pc:sldMk cId="1823755540" sldId="256"/>
            <ac:spMk id="55" creationId="{D563C3AA-E78F-4815-AF6D-C45BF211F5EF}"/>
          </ac:spMkLst>
        </pc:spChg>
        <pc:spChg chg="mod">
          <ac:chgData name="pkerampran" userId="12fc1c3d-1b27-42f7-90c8-15841db30b45" providerId="ADAL" clId="{FE835D38-62CD-4C13-A16D-93ED529D4C33}" dt="2021-11-18T12:00:30.132" v="355" actId="20577"/>
          <ac:spMkLst>
            <pc:docMk/>
            <pc:sldMk cId="1823755540" sldId="256"/>
            <ac:spMk id="59" creationId="{CA738865-2FE9-4214-AD23-778336588404}"/>
          </ac:spMkLst>
        </pc:spChg>
        <pc:spChg chg="mod">
          <ac:chgData name="pkerampran" userId="12fc1c3d-1b27-42f7-90c8-15841db30b45" providerId="ADAL" clId="{FE835D38-62CD-4C13-A16D-93ED529D4C33}" dt="2021-11-18T12:04:38.800" v="475" actId="20577"/>
          <ac:spMkLst>
            <pc:docMk/>
            <pc:sldMk cId="1823755540" sldId="256"/>
            <ac:spMk id="61" creationId="{C4B106DC-ABAA-4B71-BCD0-0B15F790D717}"/>
          </ac:spMkLst>
        </pc:spChg>
        <pc:spChg chg="mod">
          <ac:chgData name="pkerampran" userId="12fc1c3d-1b27-42f7-90c8-15841db30b45" providerId="ADAL" clId="{FE835D38-62CD-4C13-A16D-93ED529D4C33}" dt="2021-11-18T12:16:01.860" v="508" actId="1076"/>
          <ac:spMkLst>
            <pc:docMk/>
            <pc:sldMk cId="1823755540" sldId="256"/>
            <ac:spMk id="63" creationId="{D593534F-2133-4B4D-A813-E911496E34CD}"/>
          </ac:spMkLst>
        </pc:spChg>
        <pc:spChg chg="mod">
          <ac:chgData name="pkerampran" userId="12fc1c3d-1b27-42f7-90c8-15841db30b45" providerId="ADAL" clId="{FE835D38-62CD-4C13-A16D-93ED529D4C33}" dt="2021-11-18T12:16:32.892" v="512" actId="1076"/>
          <ac:spMkLst>
            <pc:docMk/>
            <pc:sldMk cId="1823755540" sldId="256"/>
            <ac:spMk id="64" creationId="{929DD776-3CF5-463C-A9F7-8E2EB28F8EB8}"/>
          </ac:spMkLst>
        </pc:spChg>
        <pc:spChg chg="mod">
          <ac:chgData name="pkerampran" userId="12fc1c3d-1b27-42f7-90c8-15841db30b45" providerId="ADAL" clId="{FE835D38-62CD-4C13-A16D-93ED529D4C33}" dt="2021-11-18T12:00:31.587" v="357" actId="20577"/>
          <ac:spMkLst>
            <pc:docMk/>
            <pc:sldMk cId="1823755540" sldId="256"/>
            <ac:spMk id="72" creationId="{721D8276-9A52-4389-9824-539ACD5B6ED7}"/>
          </ac:spMkLst>
        </pc:spChg>
        <pc:spChg chg="mod">
          <ac:chgData name="pkerampran" userId="12fc1c3d-1b27-42f7-90c8-15841db30b45" providerId="ADAL" clId="{FE835D38-62CD-4C13-A16D-93ED529D4C33}" dt="2021-11-18T12:04:37.296" v="474" actId="20577"/>
          <ac:spMkLst>
            <pc:docMk/>
            <pc:sldMk cId="1823755540" sldId="256"/>
            <ac:spMk id="74" creationId="{53717C97-C5E8-49A6-B956-706D1E1EB00E}"/>
          </ac:spMkLst>
        </pc:spChg>
        <pc:spChg chg="mod">
          <ac:chgData name="pkerampran" userId="12fc1c3d-1b27-42f7-90c8-15841db30b45" providerId="ADAL" clId="{FE835D38-62CD-4C13-A16D-93ED529D4C33}" dt="2021-11-18T12:16:07.034" v="509" actId="1076"/>
          <ac:spMkLst>
            <pc:docMk/>
            <pc:sldMk cId="1823755540" sldId="256"/>
            <ac:spMk id="76" creationId="{172B1DFC-2348-4781-96CF-439A2AD56401}"/>
          </ac:spMkLst>
        </pc:spChg>
        <pc:spChg chg="mod">
          <ac:chgData name="pkerampran" userId="12fc1c3d-1b27-42f7-90c8-15841db30b45" providerId="ADAL" clId="{FE835D38-62CD-4C13-A16D-93ED529D4C33}" dt="2021-11-18T12:17:13.889" v="518" actId="1076"/>
          <ac:spMkLst>
            <pc:docMk/>
            <pc:sldMk cId="1823755540" sldId="256"/>
            <ac:spMk id="77" creationId="{1FEF53BC-3B14-4397-B4F6-900B1253AFBC}"/>
          </ac:spMkLst>
        </pc:spChg>
        <pc:spChg chg="mod">
          <ac:chgData name="pkerampran" userId="12fc1c3d-1b27-42f7-90c8-15841db30b45" providerId="ADAL" clId="{FE835D38-62CD-4C13-A16D-93ED529D4C33}" dt="2021-11-18T11:56:33.631" v="52" actId="1035"/>
          <ac:spMkLst>
            <pc:docMk/>
            <pc:sldMk cId="1823755540" sldId="256"/>
            <ac:spMk id="80" creationId="{6957E356-99CE-43B0-AB0B-114904B43A4E}"/>
          </ac:spMkLst>
        </pc:spChg>
        <pc:spChg chg="mod">
          <ac:chgData name="pkerampran" userId="12fc1c3d-1b27-42f7-90c8-15841db30b45" providerId="ADAL" clId="{FE835D38-62CD-4C13-A16D-93ED529D4C33}" dt="2021-11-18T12:01:48.918" v="391" actId="20577"/>
          <ac:spMkLst>
            <pc:docMk/>
            <pc:sldMk cId="1823755540" sldId="256"/>
            <ac:spMk id="82" creationId="{EDDD289D-7B7D-4425-9FD2-D4BA5762DC9A}"/>
          </ac:spMkLst>
        </pc:spChg>
        <pc:spChg chg="mod">
          <ac:chgData name="pkerampran" userId="12fc1c3d-1b27-42f7-90c8-15841db30b45" providerId="ADAL" clId="{FE835D38-62CD-4C13-A16D-93ED529D4C33}" dt="2021-11-18T12:00:33.093" v="359" actId="20577"/>
          <ac:spMkLst>
            <pc:docMk/>
            <pc:sldMk cId="1823755540" sldId="256"/>
            <ac:spMk id="84" creationId="{B4A1DDA6-C863-4A20-94EC-D54B188A61DA}"/>
          </ac:spMkLst>
        </pc:spChg>
        <pc:spChg chg="mod">
          <ac:chgData name="pkerampran" userId="12fc1c3d-1b27-42f7-90c8-15841db30b45" providerId="ADAL" clId="{FE835D38-62CD-4C13-A16D-93ED529D4C33}" dt="2021-11-18T12:04:35.783" v="473" actId="20577"/>
          <ac:spMkLst>
            <pc:docMk/>
            <pc:sldMk cId="1823755540" sldId="256"/>
            <ac:spMk id="86" creationId="{20B91ACB-468A-4EEB-8B91-392D1D312BDC}"/>
          </ac:spMkLst>
        </pc:spChg>
        <pc:spChg chg="mod">
          <ac:chgData name="pkerampran" userId="12fc1c3d-1b27-42f7-90c8-15841db30b45" providerId="ADAL" clId="{FE835D38-62CD-4C13-A16D-93ED529D4C33}" dt="2021-11-18T12:19:41.568" v="540" actId="1035"/>
          <ac:spMkLst>
            <pc:docMk/>
            <pc:sldMk cId="1823755540" sldId="256"/>
            <ac:spMk id="88" creationId="{96B30016-18E1-45E4-8457-1C44C66DD28D}"/>
          </ac:spMkLst>
        </pc:spChg>
        <pc:spChg chg="mod">
          <ac:chgData name="pkerampran" userId="12fc1c3d-1b27-42f7-90c8-15841db30b45" providerId="ADAL" clId="{FE835D38-62CD-4C13-A16D-93ED529D4C33}" dt="2021-11-18T12:19:37.986" v="539" actId="1076"/>
          <ac:spMkLst>
            <pc:docMk/>
            <pc:sldMk cId="1823755540" sldId="256"/>
            <ac:spMk id="89" creationId="{23CB9034-755C-4E74-BFF2-8DE0CE91C5B5}"/>
          </ac:spMkLst>
        </pc:spChg>
        <pc:spChg chg="mod">
          <ac:chgData name="pkerampran" userId="12fc1c3d-1b27-42f7-90c8-15841db30b45" providerId="ADAL" clId="{FE835D38-62CD-4C13-A16D-93ED529D4C33}" dt="2021-11-18T11:57:08.032" v="139" actId="20577"/>
          <ac:spMkLst>
            <pc:docMk/>
            <pc:sldMk cId="1823755540" sldId="256"/>
            <ac:spMk id="92" creationId="{DD03A925-8F29-430E-9932-1190DACCF6F0}"/>
          </ac:spMkLst>
        </pc:spChg>
        <pc:spChg chg="add mod">
          <ac:chgData name="pkerampran" userId="12fc1c3d-1b27-42f7-90c8-15841db30b45" providerId="ADAL" clId="{FE835D38-62CD-4C13-A16D-93ED529D4C33}" dt="2021-11-18T11:59:11.095" v="227" actId="1076"/>
          <ac:spMkLst>
            <pc:docMk/>
            <pc:sldMk cId="1823755540" sldId="256"/>
            <ac:spMk id="93" creationId="{363EEFEF-4A61-4D8E-BD2E-5F900F05F630}"/>
          </ac:spMkLst>
        </pc:spChg>
        <pc:spChg chg="add mod">
          <ac:chgData name="pkerampran" userId="12fc1c3d-1b27-42f7-90c8-15841db30b45" providerId="ADAL" clId="{FE835D38-62CD-4C13-A16D-93ED529D4C33}" dt="2021-11-18T12:01:50.607" v="393" actId="20577"/>
          <ac:spMkLst>
            <pc:docMk/>
            <pc:sldMk cId="1823755540" sldId="256"/>
            <ac:spMk id="94" creationId="{A80005A9-A740-4489-9F39-4F5C28B2ABC5}"/>
          </ac:spMkLst>
        </pc:spChg>
        <pc:spChg chg="add mod">
          <ac:chgData name="pkerampran" userId="12fc1c3d-1b27-42f7-90c8-15841db30b45" providerId="ADAL" clId="{FE835D38-62CD-4C13-A16D-93ED529D4C33}" dt="2021-11-18T11:59:11.095" v="227" actId="1076"/>
          <ac:spMkLst>
            <pc:docMk/>
            <pc:sldMk cId="1823755540" sldId="256"/>
            <ac:spMk id="95" creationId="{2001DF5B-09E3-407F-A7EF-91F0B9E38FE9}"/>
          </ac:spMkLst>
        </pc:spChg>
        <pc:spChg chg="add mod">
          <ac:chgData name="pkerampran" userId="12fc1c3d-1b27-42f7-90c8-15841db30b45" providerId="ADAL" clId="{FE835D38-62CD-4C13-A16D-93ED529D4C33}" dt="2021-11-18T12:00:35.172" v="361" actId="20577"/>
          <ac:spMkLst>
            <pc:docMk/>
            <pc:sldMk cId="1823755540" sldId="256"/>
            <ac:spMk id="96" creationId="{DE9D2FC5-1240-41F6-A728-DE6F1A5C9292}"/>
          </ac:spMkLst>
        </pc:spChg>
        <pc:spChg chg="add mod">
          <ac:chgData name="pkerampran" userId="12fc1c3d-1b27-42f7-90c8-15841db30b45" providerId="ADAL" clId="{FE835D38-62CD-4C13-A16D-93ED529D4C33}" dt="2021-11-18T11:59:11.095" v="227" actId="1076"/>
          <ac:spMkLst>
            <pc:docMk/>
            <pc:sldMk cId="1823755540" sldId="256"/>
            <ac:spMk id="97" creationId="{DCE75D0E-BBB8-4C4B-B701-1DF85D668093}"/>
          </ac:spMkLst>
        </pc:spChg>
        <pc:spChg chg="add mod">
          <ac:chgData name="pkerampran" userId="12fc1c3d-1b27-42f7-90c8-15841db30b45" providerId="ADAL" clId="{FE835D38-62CD-4C13-A16D-93ED529D4C33}" dt="2021-11-18T12:04:34.359" v="472" actId="20577"/>
          <ac:spMkLst>
            <pc:docMk/>
            <pc:sldMk cId="1823755540" sldId="256"/>
            <ac:spMk id="98" creationId="{9CC166B2-4F65-4D5F-8FA6-7CCF930FC866}"/>
          </ac:spMkLst>
        </pc:spChg>
        <pc:spChg chg="add mod">
          <ac:chgData name="pkerampran" userId="12fc1c3d-1b27-42f7-90c8-15841db30b45" providerId="ADAL" clId="{FE835D38-62CD-4C13-A16D-93ED529D4C33}" dt="2021-11-18T11:59:11.095" v="227" actId="1076"/>
          <ac:spMkLst>
            <pc:docMk/>
            <pc:sldMk cId="1823755540" sldId="256"/>
            <ac:spMk id="99" creationId="{65C734B0-D37E-44A8-8DD7-84A37A3C9418}"/>
          </ac:spMkLst>
        </pc:spChg>
        <pc:spChg chg="add mod">
          <ac:chgData name="pkerampran" userId="12fc1c3d-1b27-42f7-90c8-15841db30b45" providerId="ADAL" clId="{FE835D38-62CD-4C13-A16D-93ED529D4C33}" dt="2021-11-18T12:15:13.506" v="501" actId="1076"/>
          <ac:spMkLst>
            <pc:docMk/>
            <pc:sldMk cId="1823755540" sldId="256"/>
            <ac:spMk id="100" creationId="{45003BCA-7717-4823-8E0A-DD3CAB06694C}"/>
          </ac:spMkLst>
        </pc:spChg>
        <pc:spChg chg="add mod">
          <ac:chgData name="pkerampran" userId="12fc1c3d-1b27-42f7-90c8-15841db30b45" providerId="ADAL" clId="{FE835D38-62CD-4C13-A16D-93ED529D4C33}" dt="2021-11-18T12:15:18.903" v="502" actId="1076"/>
          <ac:spMkLst>
            <pc:docMk/>
            <pc:sldMk cId="1823755540" sldId="256"/>
            <ac:spMk id="101" creationId="{CB4653A7-2D77-4EB5-822B-68190FF91BCF}"/>
          </ac:spMkLst>
        </pc:spChg>
        <pc:spChg chg="add mod">
          <ac:chgData name="pkerampran" userId="12fc1c3d-1b27-42f7-90c8-15841db30b45" providerId="ADAL" clId="{FE835D38-62CD-4C13-A16D-93ED529D4C33}" dt="2021-11-18T12:21:48.337" v="612" actId="20577"/>
          <ac:spMkLst>
            <pc:docMk/>
            <pc:sldMk cId="1823755540" sldId="256"/>
            <ac:spMk id="104" creationId="{DEB2087A-7987-44AB-8546-FBFF072E2918}"/>
          </ac:spMkLst>
        </pc:spChg>
        <pc:spChg chg="add mod">
          <ac:chgData name="pkerampran" userId="12fc1c3d-1b27-42f7-90c8-15841db30b45" providerId="ADAL" clId="{FE835D38-62CD-4C13-A16D-93ED529D4C33}" dt="2021-11-18T12:04:11.538" v="466" actId="1036"/>
          <ac:spMkLst>
            <pc:docMk/>
            <pc:sldMk cId="1823755540" sldId="256"/>
            <ac:spMk id="105" creationId="{E155DF54-3D2B-433C-B6CF-B31A8F1D2591}"/>
          </ac:spMkLst>
        </pc:spChg>
        <pc:spChg chg="add mod">
          <ac:chgData name="pkerampran" userId="12fc1c3d-1b27-42f7-90c8-15841db30b45" providerId="ADAL" clId="{FE835D38-62CD-4C13-A16D-93ED529D4C33}" dt="2021-11-18T12:04:11.538" v="466" actId="1036"/>
          <ac:spMkLst>
            <pc:docMk/>
            <pc:sldMk cId="1823755540" sldId="256"/>
            <ac:spMk id="106" creationId="{4A7009E9-62C8-475D-99FA-35FB2BC9B605}"/>
          </ac:spMkLst>
        </pc:spChg>
        <pc:spChg chg="add mod">
          <ac:chgData name="pkerampran" userId="12fc1c3d-1b27-42f7-90c8-15841db30b45" providerId="ADAL" clId="{FE835D38-62CD-4C13-A16D-93ED529D4C33}" dt="2021-11-18T12:04:11.538" v="466" actId="1036"/>
          <ac:spMkLst>
            <pc:docMk/>
            <pc:sldMk cId="1823755540" sldId="256"/>
            <ac:spMk id="107" creationId="{4B52B0AB-22E7-41A7-8F8A-7EE93657C22A}"/>
          </ac:spMkLst>
        </pc:spChg>
        <pc:spChg chg="add mod">
          <ac:chgData name="pkerampran" userId="12fc1c3d-1b27-42f7-90c8-15841db30b45" providerId="ADAL" clId="{FE835D38-62CD-4C13-A16D-93ED529D4C33}" dt="2021-11-18T12:04:17.373" v="467" actId="207"/>
          <ac:spMkLst>
            <pc:docMk/>
            <pc:sldMk cId="1823755540" sldId="256"/>
            <ac:spMk id="108" creationId="{C00C2919-15BF-4518-94F1-5B6E7E93B0B3}"/>
          </ac:spMkLst>
        </pc:spChg>
        <pc:spChg chg="add mod">
          <ac:chgData name="pkerampran" userId="12fc1c3d-1b27-42f7-90c8-15841db30b45" providerId="ADAL" clId="{FE835D38-62CD-4C13-A16D-93ED529D4C33}" dt="2021-11-18T12:04:11.538" v="466" actId="1036"/>
          <ac:spMkLst>
            <pc:docMk/>
            <pc:sldMk cId="1823755540" sldId="256"/>
            <ac:spMk id="109" creationId="{FC881A4A-E9B4-4189-AD86-7A67716D8CB3}"/>
          </ac:spMkLst>
        </pc:spChg>
        <pc:spChg chg="add mod">
          <ac:chgData name="pkerampran" userId="12fc1c3d-1b27-42f7-90c8-15841db30b45" providerId="ADAL" clId="{FE835D38-62CD-4C13-A16D-93ED529D4C33}" dt="2021-11-18T12:04:32.974" v="471" actId="20577"/>
          <ac:spMkLst>
            <pc:docMk/>
            <pc:sldMk cId="1823755540" sldId="256"/>
            <ac:spMk id="110" creationId="{D88D29F0-3FBF-4E57-949E-98F2F94D9031}"/>
          </ac:spMkLst>
        </pc:spChg>
        <pc:spChg chg="add mod">
          <ac:chgData name="pkerampran" userId="12fc1c3d-1b27-42f7-90c8-15841db30b45" providerId="ADAL" clId="{FE835D38-62CD-4C13-A16D-93ED529D4C33}" dt="2021-11-18T12:04:20.889" v="468" actId="207"/>
          <ac:spMkLst>
            <pc:docMk/>
            <pc:sldMk cId="1823755540" sldId="256"/>
            <ac:spMk id="111" creationId="{98609103-68D9-4A2B-B1F9-1E7A5F6B5A6E}"/>
          </ac:spMkLst>
        </pc:spChg>
        <pc:spChg chg="add mod">
          <ac:chgData name="pkerampran" userId="12fc1c3d-1b27-42f7-90c8-15841db30b45" providerId="ADAL" clId="{FE835D38-62CD-4C13-A16D-93ED529D4C33}" dt="2021-11-18T12:15:06.801" v="500" actId="1076"/>
          <ac:spMkLst>
            <pc:docMk/>
            <pc:sldMk cId="1823755540" sldId="256"/>
            <ac:spMk id="112" creationId="{A8AE4858-1968-4E3B-8D1F-CC132E8065DF}"/>
          </ac:spMkLst>
        </pc:spChg>
        <pc:spChg chg="add mod">
          <ac:chgData name="pkerampran" userId="12fc1c3d-1b27-42f7-90c8-15841db30b45" providerId="ADAL" clId="{FE835D38-62CD-4C13-A16D-93ED529D4C33}" dt="2021-11-18T12:15:01.843" v="499" actId="1076"/>
          <ac:spMkLst>
            <pc:docMk/>
            <pc:sldMk cId="1823755540" sldId="256"/>
            <ac:spMk id="113" creationId="{8D913AC4-5DAE-41E1-A8BB-FA4E777F6DDC}"/>
          </ac:spMkLst>
        </pc:spChg>
        <pc:spChg chg="add mod">
          <ac:chgData name="pkerampran" userId="12fc1c3d-1b27-42f7-90c8-15841db30b45" providerId="ADAL" clId="{FE835D38-62CD-4C13-A16D-93ED529D4C33}" dt="2021-11-18T12:13:23.659" v="484" actId="1076"/>
          <ac:spMkLst>
            <pc:docMk/>
            <pc:sldMk cId="1823755540" sldId="256"/>
            <ac:spMk id="116" creationId="{9D5223F4-3E3C-4BD2-BE9A-4B7FF2174FAB}"/>
          </ac:spMkLst>
        </pc:spChg>
        <pc:spChg chg="add mod">
          <ac:chgData name="pkerampran" userId="12fc1c3d-1b27-42f7-90c8-15841db30b45" providerId="ADAL" clId="{FE835D38-62CD-4C13-A16D-93ED529D4C33}" dt="2021-11-18T12:13:23.659" v="484" actId="1076"/>
          <ac:spMkLst>
            <pc:docMk/>
            <pc:sldMk cId="1823755540" sldId="256"/>
            <ac:spMk id="117" creationId="{B6F4F61C-DE72-4D8A-95E6-32EBD7A83284}"/>
          </ac:spMkLst>
        </pc:spChg>
        <pc:spChg chg="add mod">
          <ac:chgData name="pkerampran" userId="12fc1c3d-1b27-42f7-90c8-15841db30b45" providerId="ADAL" clId="{FE835D38-62CD-4C13-A16D-93ED529D4C33}" dt="2021-11-18T12:13:23.659" v="484" actId="1076"/>
          <ac:spMkLst>
            <pc:docMk/>
            <pc:sldMk cId="1823755540" sldId="256"/>
            <ac:spMk id="118" creationId="{61BBC8C7-E29D-4D75-871D-BC31B027A789}"/>
          </ac:spMkLst>
        </pc:spChg>
        <pc:spChg chg="add mod">
          <ac:chgData name="pkerampran" userId="12fc1c3d-1b27-42f7-90c8-15841db30b45" providerId="ADAL" clId="{FE835D38-62CD-4C13-A16D-93ED529D4C33}" dt="2021-11-18T12:13:38.022" v="486" actId="207"/>
          <ac:spMkLst>
            <pc:docMk/>
            <pc:sldMk cId="1823755540" sldId="256"/>
            <ac:spMk id="119" creationId="{9B58787A-E584-4292-8FA0-3AA3C1DC109F}"/>
          </ac:spMkLst>
        </pc:spChg>
        <pc:spChg chg="add mod">
          <ac:chgData name="pkerampran" userId="12fc1c3d-1b27-42f7-90c8-15841db30b45" providerId="ADAL" clId="{FE835D38-62CD-4C13-A16D-93ED529D4C33}" dt="2021-11-18T12:14:47.547" v="497" actId="1076"/>
          <ac:spMkLst>
            <pc:docMk/>
            <pc:sldMk cId="1823755540" sldId="256"/>
            <ac:spMk id="120" creationId="{9F347100-025D-4E1B-B27A-A3CEC4174E5E}"/>
          </ac:spMkLst>
        </pc:spChg>
        <pc:spChg chg="add mod">
          <ac:chgData name="pkerampran" userId="12fc1c3d-1b27-42f7-90c8-15841db30b45" providerId="ADAL" clId="{FE835D38-62CD-4C13-A16D-93ED529D4C33}" dt="2021-11-18T12:21:19.333" v="597" actId="207"/>
          <ac:spMkLst>
            <pc:docMk/>
            <pc:sldMk cId="1823755540" sldId="256"/>
            <ac:spMk id="121" creationId="{554756FB-7E4F-4AEC-8D60-66DB248A1121}"/>
          </ac:spMkLst>
        </pc:spChg>
        <pc:spChg chg="add mod">
          <ac:chgData name="pkerampran" userId="12fc1c3d-1b27-42f7-90c8-15841db30b45" providerId="ADAL" clId="{FE835D38-62CD-4C13-A16D-93ED529D4C33}" dt="2021-11-18T12:19:57.448" v="544" actId="1076"/>
          <ac:spMkLst>
            <pc:docMk/>
            <pc:sldMk cId="1823755540" sldId="256"/>
            <ac:spMk id="122" creationId="{CADACF16-0AFE-498B-BBD4-8BB555D21413}"/>
          </ac:spMkLst>
        </pc:spChg>
        <pc:spChg chg="add mod">
          <ac:chgData name="pkerampran" userId="12fc1c3d-1b27-42f7-90c8-15841db30b45" providerId="ADAL" clId="{FE835D38-62CD-4C13-A16D-93ED529D4C33}" dt="2021-11-18T12:19:52.203" v="543" actId="1076"/>
          <ac:spMkLst>
            <pc:docMk/>
            <pc:sldMk cId="1823755540" sldId="256"/>
            <ac:spMk id="123" creationId="{D5074B45-D7DA-411F-94D5-5719991E78B0}"/>
          </ac:spMkLst>
        </pc:spChg>
        <pc:spChg chg="add mod">
          <ac:chgData name="pkerampran" userId="12fc1c3d-1b27-42f7-90c8-15841db30b45" providerId="ADAL" clId="{FE835D38-62CD-4C13-A16D-93ED529D4C33}" dt="2021-11-18T12:20:12.228" v="551" actId="1036"/>
          <ac:spMkLst>
            <pc:docMk/>
            <pc:sldMk cId="1823755540" sldId="256"/>
            <ac:spMk id="124" creationId="{F840C701-218F-4DE9-85D7-F016FF6A2AE5}"/>
          </ac:spMkLst>
        </pc:spChg>
        <pc:spChg chg="add del mod">
          <ac:chgData name="pkerampran" userId="12fc1c3d-1b27-42f7-90c8-15841db30b45" providerId="ADAL" clId="{FE835D38-62CD-4C13-A16D-93ED529D4C33}" dt="2021-11-18T12:25:19.307" v="984" actId="478"/>
          <ac:spMkLst>
            <pc:docMk/>
            <pc:sldMk cId="1823755540" sldId="256"/>
            <ac:spMk id="127" creationId="{C64AA52F-540B-4DCF-AB1C-2ADF23AC3B15}"/>
          </ac:spMkLst>
        </pc:spChg>
        <pc:spChg chg="add mod">
          <ac:chgData name="pkerampran" userId="12fc1c3d-1b27-42f7-90c8-15841db30b45" providerId="ADAL" clId="{FE835D38-62CD-4C13-A16D-93ED529D4C33}" dt="2021-11-18T12:25:42.418" v="1006" actId="1035"/>
          <ac:spMkLst>
            <pc:docMk/>
            <pc:sldMk cId="1823755540" sldId="256"/>
            <ac:spMk id="128" creationId="{5449FCDD-477A-4DF3-9E68-1FC90DE31579}"/>
          </ac:spMkLst>
        </pc:spChg>
        <pc:spChg chg="add mod">
          <ac:chgData name="pkerampran" userId="12fc1c3d-1b27-42f7-90c8-15841db30b45" providerId="ADAL" clId="{FE835D38-62CD-4C13-A16D-93ED529D4C33}" dt="2021-11-18T12:25:42.418" v="1006" actId="1035"/>
          <ac:spMkLst>
            <pc:docMk/>
            <pc:sldMk cId="1823755540" sldId="256"/>
            <ac:spMk id="129" creationId="{80EC1D93-A884-4353-ACC9-7F5F2FF5DF12}"/>
          </ac:spMkLst>
        </pc:spChg>
        <pc:spChg chg="add mod">
          <ac:chgData name="pkerampran" userId="12fc1c3d-1b27-42f7-90c8-15841db30b45" providerId="ADAL" clId="{FE835D38-62CD-4C13-A16D-93ED529D4C33}" dt="2021-11-18T12:26:45.744" v="1259" actId="108"/>
          <ac:spMkLst>
            <pc:docMk/>
            <pc:sldMk cId="1823755540" sldId="256"/>
            <ac:spMk id="130" creationId="{A097E4FB-4604-4076-95B3-ED677235C39F}"/>
          </ac:spMkLst>
        </pc:spChg>
        <pc:spChg chg="add mod">
          <ac:chgData name="pkerampran" userId="12fc1c3d-1b27-42f7-90c8-15841db30b45" providerId="ADAL" clId="{FE835D38-62CD-4C13-A16D-93ED529D4C33}" dt="2021-11-18T12:25:42.418" v="1006" actId="1035"/>
          <ac:spMkLst>
            <pc:docMk/>
            <pc:sldMk cId="1823755540" sldId="256"/>
            <ac:spMk id="131" creationId="{304E8B3C-26EE-44C2-8072-36B71EF0B1CB}"/>
          </ac:spMkLst>
        </pc:spChg>
        <pc:spChg chg="add mod">
          <ac:chgData name="pkerampran" userId="12fc1c3d-1b27-42f7-90c8-15841db30b45" providerId="ADAL" clId="{FE835D38-62CD-4C13-A16D-93ED529D4C33}" dt="2021-11-18T12:27:05.862" v="1261" actId="207"/>
          <ac:spMkLst>
            <pc:docMk/>
            <pc:sldMk cId="1823755540" sldId="256"/>
            <ac:spMk id="132" creationId="{CEC6948A-FCC8-4506-9543-EF26EF7449EC}"/>
          </ac:spMkLst>
        </pc:spChg>
        <pc:spChg chg="add mod">
          <ac:chgData name="pkerampran" userId="12fc1c3d-1b27-42f7-90c8-15841db30b45" providerId="ADAL" clId="{FE835D38-62CD-4C13-A16D-93ED529D4C33}" dt="2021-11-18T12:25:42.418" v="1006" actId="1035"/>
          <ac:spMkLst>
            <pc:docMk/>
            <pc:sldMk cId="1823755540" sldId="256"/>
            <ac:spMk id="133" creationId="{09716896-0117-4BE6-8512-0D411CE46CB7}"/>
          </ac:spMkLst>
        </pc:spChg>
        <pc:spChg chg="add mod">
          <ac:chgData name="pkerampran" userId="12fc1c3d-1b27-42f7-90c8-15841db30b45" providerId="ADAL" clId="{FE835D38-62CD-4C13-A16D-93ED529D4C33}" dt="2021-11-18T12:25:42.418" v="1006" actId="1035"/>
          <ac:spMkLst>
            <pc:docMk/>
            <pc:sldMk cId="1823755540" sldId="256"/>
            <ac:spMk id="134" creationId="{EE6DDF78-EB55-4CC6-8ED0-37E9EF724922}"/>
          </ac:spMkLst>
        </pc:spChg>
        <pc:spChg chg="add mod">
          <ac:chgData name="pkerampran" userId="12fc1c3d-1b27-42f7-90c8-15841db30b45" providerId="ADAL" clId="{FE835D38-62CD-4C13-A16D-93ED529D4C33}" dt="2021-11-18T12:26:46.884" v="1260" actId="108"/>
          <ac:spMkLst>
            <pc:docMk/>
            <pc:sldMk cId="1823755540" sldId="256"/>
            <ac:spMk id="135" creationId="{5ABFCACE-F25A-4125-B431-682C675FF111}"/>
          </ac:spMkLst>
        </pc:spChg>
        <pc:spChg chg="add mod">
          <ac:chgData name="pkerampran" userId="12fc1c3d-1b27-42f7-90c8-15841db30b45" providerId="ADAL" clId="{FE835D38-62CD-4C13-A16D-93ED529D4C33}" dt="2021-11-18T12:25:42.418" v="1006" actId="1035"/>
          <ac:spMkLst>
            <pc:docMk/>
            <pc:sldMk cId="1823755540" sldId="256"/>
            <ac:spMk id="136" creationId="{1CFFC1BE-6EC0-435C-8640-F450C0747BCF}"/>
          </ac:spMkLst>
        </pc:spChg>
        <pc:spChg chg="add mod">
          <ac:chgData name="pkerampran" userId="12fc1c3d-1b27-42f7-90c8-15841db30b45" providerId="ADAL" clId="{FE835D38-62CD-4C13-A16D-93ED529D4C33}" dt="2021-11-18T12:26:02.835" v="1092" actId="113"/>
          <ac:spMkLst>
            <pc:docMk/>
            <pc:sldMk cId="1823755540" sldId="256"/>
            <ac:spMk id="139" creationId="{F0E82FC6-8D8D-4D88-BC0C-6188F0C0CE36}"/>
          </ac:spMkLst>
        </pc:spChg>
        <pc:picChg chg="mod">
          <ac:chgData name="pkerampran" userId="12fc1c3d-1b27-42f7-90c8-15841db30b45" providerId="ADAL" clId="{FE835D38-62CD-4C13-A16D-93ED529D4C33}" dt="2021-11-18T12:17:23.922" v="521" actId="1036"/>
          <ac:picMkLst>
            <pc:docMk/>
            <pc:sldMk cId="1823755540" sldId="256"/>
            <ac:picMk id="67" creationId="{EDAA13C8-A0B4-49BA-A57D-37086A8B5AE0}"/>
          </ac:picMkLst>
        </pc:picChg>
        <pc:picChg chg="mod">
          <ac:chgData name="pkerampran" userId="12fc1c3d-1b27-42f7-90c8-15841db30b45" providerId="ADAL" clId="{FE835D38-62CD-4C13-A16D-93ED529D4C33}" dt="2021-11-18T11:55:42.252" v="23" actId="1076"/>
          <ac:picMkLst>
            <pc:docMk/>
            <pc:sldMk cId="1823755540" sldId="256"/>
            <ac:picMk id="78" creationId="{D0EBB026-8F9F-4788-86CA-355FE5ACF405}"/>
          </ac:picMkLst>
        </pc:picChg>
        <pc:picChg chg="mod">
          <ac:chgData name="pkerampran" userId="12fc1c3d-1b27-42f7-90c8-15841db30b45" providerId="ADAL" clId="{FE835D38-62CD-4C13-A16D-93ED529D4C33}" dt="2021-11-18T12:17:25.804" v="522" actId="1035"/>
          <ac:picMkLst>
            <pc:docMk/>
            <pc:sldMk cId="1823755540" sldId="256"/>
            <ac:picMk id="79" creationId="{EF670B7C-88A6-4900-BC29-1E53D4FF0631}"/>
          </ac:picMkLst>
        </pc:picChg>
        <pc:picChg chg="mod">
          <ac:chgData name="pkerampran" userId="12fc1c3d-1b27-42f7-90c8-15841db30b45" providerId="ADAL" clId="{FE835D38-62CD-4C13-A16D-93ED529D4C33}" dt="2021-11-18T11:57:15.085" v="169" actId="1038"/>
          <ac:picMkLst>
            <pc:docMk/>
            <pc:sldMk cId="1823755540" sldId="256"/>
            <ac:picMk id="90" creationId="{2E494FD6-78F5-433F-9D75-A4B4D939984D}"/>
          </ac:picMkLst>
        </pc:picChg>
        <pc:picChg chg="mod">
          <ac:chgData name="pkerampran" userId="12fc1c3d-1b27-42f7-90c8-15841db30b45" providerId="ADAL" clId="{FE835D38-62CD-4C13-A16D-93ED529D4C33}" dt="2021-11-18T12:19:45.940" v="542" actId="1035"/>
          <ac:picMkLst>
            <pc:docMk/>
            <pc:sldMk cId="1823755540" sldId="256"/>
            <ac:picMk id="91" creationId="{B21CF4BB-4D73-4BAE-A0FD-BB3D05B8CF11}"/>
          </ac:picMkLst>
        </pc:picChg>
        <pc:picChg chg="add mod">
          <ac:chgData name="pkerampran" userId="12fc1c3d-1b27-42f7-90c8-15841db30b45" providerId="ADAL" clId="{FE835D38-62CD-4C13-A16D-93ED529D4C33}" dt="2021-11-18T12:01:00.646" v="369" actId="1076"/>
          <ac:picMkLst>
            <pc:docMk/>
            <pc:sldMk cId="1823755540" sldId="256"/>
            <ac:picMk id="102" creationId="{0CE9304C-AB5B-440B-851B-E968A94DE1F6}"/>
          </ac:picMkLst>
        </pc:picChg>
        <pc:picChg chg="add mod">
          <ac:chgData name="pkerampran" userId="12fc1c3d-1b27-42f7-90c8-15841db30b45" providerId="ADAL" clId="{FE835D38-62CD-4C13-A16D-93ED529D4C33}" dt="2021-11-18T12:01:10.755" v="371" actId="1076"/>
          <ac:picMkLst>
            <pc:docMk/>
            <pc:sldMk cId="1823755540" sldId="256"/>
            <ac:picMk id="103" creationId="{9BF09E2D-B8C3-4030-B638-7F77EEFA9A57}"/>
          </ac:picMkLst>
        </pc:picChg>
        <pc:picChg chg="add mod">
          <ac:chgData name="pkerampran" userId="12fc1c3d-1b27-42f7-90c8-15841db30b45" providerId="ADAL" clId="{FE835D38-62CD-4C13-A16D-93ED529D4C33}" dt="2021-11-18T12:04:27.454" v="469" actId="1076"/>
          <ac:picMkLst>
            <pc:docMk/>
            <pc:sldMk cId="1823755540" sldId="256"/>
            <ac:picMk id="114" creationId="{3F5488E3-E761-42D1-9619-EF24854F76BC}"/>
          </ac:picMkLst>
        </pc:picChg>
        <pc:picChg chg="add mod">
          <ac:chgData name="pkerampran" userId="12fc1c3d-1b27-42f7-90c8-15841db30b45" providerId="ADAL" clId="{FE835D38-62CD-4C13-A16D-93ED529D4C33}" dt="2021-11-18T12:04:30.784" v="470" actId="1076"/>
          <ac:picMkLst>
            <pc:docMk/>
            <pc:sldMk cId="1823755540" sldId="256"/>
            <ac:picMk id="115" creationId="{7F6E7785-E362-490A-904A-B7278EE51F68}"/>
          </ac:picMkLst>
        </pc:picChg>
        <pc:picChg chg="add mod">
          <ac:chgData name="pkerampran" userId="12fc1c3d-1b27-42f7-90c8-15841db30b45" providerId="ADAL" clId="{FE835D38-62CD-4C13-A16D-93ED529D4C33}" dt="2021-11-18T12:21:00.283" v="596" actId="1038"/>
          <ac:picMkLst>
            <pc:docMk/>
            <pc:sldMk cId="1823755540" sldId="256"/>
            <ac:picMk id="125" creationId="{B6873094-113F-4650-91C4-68DA1AF3801E}"/>
          </ac:picMkLst>
        </pc:picChg>
        <pc:picChg chg="add mod">
          <ac:chgData name="pkerampran" userId="12fc1c3d-1b27-42f7-90c8-15841db30b45" providerId="ADAL" clId="{FE835D38-62CD-4C13-A16D-93ED529D4C33}" dt="2021-11-18T12:20:55.889" v="595" actId="1036"/>
          <ac:picMkLst>
            <pc:docMk/>
            <pc:sldMk cId="1823755540" sldId="256"/>
            <ac:picMk id="126" creationId="{4F028B62-2CE8-4310-A1B4-D19519F8E31A}"/>
          </ac:picMkLst>
        </pc:picChg>
        <pc:picChg chg="add mod">
          <ac:chgData name="pkerampran" userId="12fc1c3d-1b27-42f7-90c8-15841db30b45" providerId="ADAL" clId="{FE835D38-62CD-4C13-A16D-93ED529D4C33}" dt="2021-11-18T12:26:12.262" v="1126" actId="1037"/>
          <ac:picMkLst>
            <pc:docMk/>
            <pc:sldMk cId="1823755540" sldId="256"/>
            <ac:picMk id="137" creationId="{8E7CE6AA-2D25-4DAB-9751-5D8C80AEB820}"/>
          </ac:picMkLst>
        </pc:picChg>
        <pc:picChg chg="add mod">
          <ac:chgData name="pkerampran" userId="12fc1c3d-1b27-42f7-90c8-15841db30b45" providerId="ADAL" clId="{FE835D38-62CD-4C13-A16D-93ED529D4C33}" dt="2021-11-18T12:25:50.554" v="1079" actId="1037"/>
          <ac:picMkLst>
            <pc:docMk/>
            <pc:sldMk cId="1823755540" sldId="256"/>
            <ac:picMk id="138" creationId="{AFE28CB2-22A3-4D64-A78B-B65DCA95C8C3}"/>
          </ac:picMkLst>
        </pc:picChg>
        <pc:picChg chg="add mod">
          <ac:chgData name="pkerampran" userId="12fc1c3d-1b27-42f7-90c8-15841db30b45" providerId="ADAL" clId="{FE835D38-62CD-4C13-A16D-93ED529D4C33}" dt="2021-11-18T12:26:23.808" v="1189" actId="1037"/>
          <ac:picMkLst>
            <pc:docMk/>
            <pc:sldMk cId="1823755540" sldId="256"/>
            <ac:picMk id="140" creationId="{0716AF0C-9537-4B7A-9547-D24FB66A1C55}"/>
          </ac:picMkLst>
        </pc:picChg>
        <pc:picChg chg="add mod">
          <ac:chgData name="pkerampran" userId="12fc1c3d-1b27-42f7-90c8-15841db30b45" providerId="ADAL" clId="{FE835D38-62CD-4C13-A16D-93ED529D4C33}" dt="2021-11-18T12:26:33.351" v="1258" actId="1037"/>
          <ac:picMkLst>
            <pc:docMk/>
            <pc:sldMk cId="1823755540" sldId="256"/>
            <ac:picMk id="141" creationId="{7CE4991C-6D7D-4F20-8FEC-7D06047D048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50050" y="5303166"/>
            <a:ext cx="15300564" cy="11281411"/>
          </a:xfrm>
        </p:spPr>
        <p:txBody>
          <a:bodyPr anchor="b"/>
          <a:lstStyle>
            <a:lvl1pPr algn="ctr">
              <a:defRPr sz="11812"/>
            </a:lvl1pPr>
          </a:lstStyle>
          <a:p>
            <a:r>
              <a:rPr lang="en-US"/>
              <a:t>Click to edit Master title style</a:t>
            </a:r>
            <a:endParaRPr lang="en-US" dirty="0"/>
          </a:p>
        </p:txBody>
      </p:sp>
      <p:sp>
        <p:nvSpPr>
          <p:cNvPr id="3" name="Subtitle 2"/>
          <p:cNvSpPr>
            <a:spLocks noGrp="1"/>
          </p:cNvSpPr>
          <p:nvPr>
            <p:ph type="subTitle" idx="1"/>
          </p:nvPr>
        </p:nvSpPr>
        <p:spPr>
          <a:xfrm>
            <a:off x="2250084" y="17019629"/>
            <a:ext cx="13500497" cy="7823476"/>
          </a:xfrm>
        </p:spPr>
        <p:txBody>
          <a:bodyPr/>
          <a:lstStyle>
            <a:lvl1pPr marL="0" indent="0" algn="ctr">
              <a:buNone/>
              <a:defRPr sz="4725"/>
            </a:lvl1pPr>
            <a:lvl2pPr marL="900044" indent="0" algn="ctr">
              <a:buNone/>
              <a:defRPr sz="3937"/>
            </a:lvl2pPr>
            <a:lvl3pPr marL="1800088" indent="0" algn="ctr">
              <a:buNone/>
              <a:defRPr sz="3543"/>
            </a:lvl3pPr>
            <a:lvl4pPr marL="2700132" indent="0" algn="ctr">
              <a:buNone/>
              <a:defRPr sz="3150"/>
            </a:lvl4pPr>
            <a:lvl5pPr marL="3600176" indent="0" algn="ctr">
              <a:buNone/>
              <a:defRPr sz="3150"/>
            </a:lvl5pPr>
            <a:lvl6pPr marL="4500220" indent="0" algn="ctr">
              <a:buNone/>
              <a:defRPr sz="3150"/>
            </a:lvl6pPr>
            <a:lvl7pPr marL="5400264" indent="0" algn="ctr">
              <a:buNone/>
              <a:defRPr sz="3150"/>
            </a:lvl7pPr>
            <a:lvl8pPr marL="6300307" indent="0" algn="ctr">
              <a:buNone/>
              <a:defRPr sz="3150"/>
            </a:lvl8pPr>
            <a:lvl9pPr marL="7200351" indent="0" algn="ctr">
              <a:buNone/>
              <a:defRPr sz="315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2601D9-D39B-4E87-B6D2-DAFE281EA9BB}" type="datetimeFigureOut">
              <a:rPr lang="en-GB" smtClean="0"/>
              <a:t>18/11/2021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300840-1F1B-410E-9F7E-B96578FEFD12}" type="slidenum">
              <a:rPr lang="en-GB" smtClean="0"/>
              <a:t>‹#›</a:t>
            </a:fld>
            <a:endParaRPr lang="en-GB"/>
          </a:p>
        </p:txBody>
      </p:sp>
    </p:spTree>
    <p:extLst>
      <p:ext uri="{BB962C8B-B14F-4D97-AF65-F5344CB8AC3E}">
        <p14:creationId xmlns:p14="http://schemas.microsoft.com/office/powerpoint/2010/main" val="724195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2601D9-D39B-4E87-B6D2-DAFE281EA9BB}" type="datetimeFigureOut">
              <a:rPr lang="en-GB" smtClean="0"/>
              <a:t>18/11/2021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300840-1F1B-410E-9F7E-B96578FEFD12}" type="slidenum">
              <a:rPr lang="en-GB" smtClean="0"/>
              <a:t>‹#›</a:t>
            </a:fld>
            <a:endParaRPr lang="en-GB"/>
          </a:p>
        </p:txBody>
      </p:sp>
    </p:spTree>
    <p:extLst>
      <p:ext uri="{BB962C8B-B14F-4D97-AF65-F5344CB8AC3E}">
        <p14:creationId xmlns:p14="http://schemas.microsoft.com/office/powerpoint/2010/main" val="3583357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2881726" y="1725217"/>
            <a:ext cx="3881393" cy="2746093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37547" y="1725217"/>
            <a:ext cx="11419171" cy="274609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2601D9-D39B-4E87-B6D2-DAFE281EA9BB}" type="datetimeFigureOut">
              <a:rPr lang="en-GB" smtClean="0"/>
              <a:t>18/11/2021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300840-1F1B-410E-9F7E-B96578FEFD12}" type="slidenum">
              <a:rPr lang="en-GB" smtClean="0"/>
              <a:t>‹#›</a:t>
            </a:fld>
            <a:endParaRPr lang="en-GB"/>
          </a:p>
        </p:txBody>
      </p:sp>
    </p:spTree>
    <p:extLst>
      <p:ext uri="{BB962C8B-B14F-4D97-AF65-F5344CB8AC3E}">
        <p14:creationId xmlns:p14="http://schemas.microsoft.com/office/powerpoint/2010/main" val="178134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2601D9-D39B-4E87-B6D2-DAFE281EA9BB}" type="datetimeFigureOut">
              <a:rPr lang="en-GB" smtClean="0"/>
              <a:t>18/11/2021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300840-1F1B-410E-9F7E-B96578FEFD12}" type="slidenum">
              <a:rPr lang="en-GB" smtClean="0"/>
              <a:t>‹#›</a:t>
            </a:fld>
            <a:endParaRPr lang="en-GB"/>
          </a:p>
        </p:txBody>
      </p:sp>
    </p:spTree>
    <p:extLst>
      <p:ext uri="{BB962C8B-B14F-4D97-AF65-F5344CB8AC3E}">
        <p14:creationId xmlns:p14="http://schemas.microsoft.com/office/powerpoint/2010/main" val="1484219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8171" y="8078520"/>
            <a:ext cx="15525572" cy="13479183"/>
          </a:xfrm>
        </p:spPr>
        <p:txBody>
          <a:bodyPr anchor="b"/>
          <a:lstStyle>
            <a:lvl1pPr>
              <a:defRPr sz="11812"/>
            </a:lvl1pPr>
          </a:lstStyle>
          <a:p>
            <a:r>
              <a:rPr lang="en-US"/>
              <a:t>Click to edit Master title style</a:t>
            </a:r>
            <a:endParaRPr lang="en-US" dirty="0"/>
          </a:p>
        </p:txBody>
      </p:sp>
      <p:sp>
        <p:nvSpPr>
          <p:cNvPr id="3" name="Text Placeholder 2"/>
          <p:cNvSpPr>
            <a:spLocks noGrp="1"/>
          </p:cNvSpPr>
          <p:nvPr>
            <p:ph type="body" idx="1"/>
          </p:nvPr>
        </p:nvSpPr>
        <p:spPr>
          <a:xfrm>
            <a:off x="1228171" y="21685220"/>
            <a:ext cx="15525572" cy="7088384"/>
          </a:xfrm>
        </p:spPr>
        <p:txBody>
          <a:bodyPr/>
          <a:lstStyle>
            <a:lvl1pPr marL="0" indent="0">
              <a:buNone/>
              <a:defRPr sz="4725">
                <a:solidFill>
                  <a:schemeClr val="tx1"/>
                </a:solidFill>
              </a:defRPr>
            </a:lvl1pPr>
            <a:lvl2pPr marL="900044" indent="0">
              <a:buNone/>
              <a:defRPr sz="3937">
                <a:solidFill>
                  <a:schemeClr val="tx1">
                    <a:tint val="75000"/>
                  </a:schemeClr>
                </a:solidFill>
              </a:defRPr>
            </a:lvl2pPr>
            <a:lvl3pPr marL="1800088" indent="0">
              <a:buNone/>
              <a:defRPr sz="3543">
                <a:solidFill>
                  <a:schemeClr val="tx1">
                    <a:tint val="75000"/>
                  </a:schemeClr>
                </a:solidFill>
              </a:defRPr>
            </a:lvl3pPr>
            <a:lvl4pPr marL="2700132" indent="0">
              <a:buNone/>
              <a:defRPr sz="3150">
                <a:solidFill>
                  <a:schemeClr val="tx1">
                    <a:tint val="75000"/>
                  </a:schemeClr>
                </a:solidFill>
              </a:defRPr>
            </a:lvl4pPr>
            <a:lvl5pPr marL="3600176" indent="0">
              <a:buNone/>
              <a:defRPr sz="3150">
                <a:solidFill>
                  <a:schemeClr val="tx1">
                    <a:tint val="75000"/>
                  </a:schemeClr>
                </a:solidFill>
              </a:defRPr>
            </a:lvl5pPr>
            <a:lvl6pPr marL="4500220" indent="0">
              <a:buNone/>
              <a:defRPr sz="3150">
                <a:solidFill>
                  <a:schemeClr val="tx1">
                    <a:tint val="75000"/>
                  </a:schemeClr>
                </a:solidFill>
              </a:defRPr>
            </a:lvl6pPr>
            <a:lvl7pPr marL="5400264" indent="0">
              <a:buNone/>
              <a:defRPr sz="3150">
                <a:solidFill>
                  <a:schemeClr val="tx1">
                    <a:tint val="75000"/>
                  </a:schemeClr>
                </a:solidFill>
              </a:defRPr>
            </a:lvl7pPr>
            <a:lvl8pPr marL="6300307" indent="0">
              <a:buNone/>
              <a:defRPr sz="3150">
                <a:solidFill>
                  <a:schemeClr val="tx1">
                    <a:tint val="75000"/>
                  </a:schemeClr>
                </a:solidFill>
              </a:defRPr>
            </a:lvl8pPr>
            <a:lvl9pPr marL="7200351" indent="0">
              <a:buNone/>
              <a:defRPr sz="31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2601D9-D39B-4E87-B6D2-DAFE281EA9BB}" type="datetimeFigureOut">
              <a:rPr lang="en-GB" smtClean="0"/>
              <a:t>18/11/2021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300840-1F1B-410E-9F7E-B96578FEFD12}" type="slidenum">
              <a:rPr lang="en-GB" smtClean="0"/>
              <a:t>‹#›</a:t>
            </a:fld>
            <a:endParaRPr lang="en-GB"/>
          </a:p>
        </p:txBody>
      </p:sp>
    </p:spTree>
    <p:extLst>
      <p:ext uri="{BB962C8B-B14F-4D97-AF65-F5344CB8AC3E}">
        <p14:creationId xmlns:p14="http://schemas.microsoft.com/office/powerpoint/2010/main" val="4109488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37545" y="8626079"/>
            <a:ext cx="7650282" cy="205600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9112836" y="8626079"/>
            <a:ext cx="7650282" cy="205600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2601D9-D39B-4E87-B6D2-DAFE281EA9BB}" type="datetimeFigureOut">
              <a:rPr lang="en-GB" smtClean="0"/>
              <a:t>18/11/2021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300840-1F1B-410E-9F7E-B96578FEFD12}" type="slidenum">
              <a:rPr lang="en-GB" smtClean="0"/>
              <a:t>‹#›</a:t>
            </a:fld>
            <a:endParaRPr lang="en-GB"/>
          </a:p>
        </p:txBody>
      </p:sp>
    </p:spTree>
    <p:extLst>
      <p:ext uri="{BB962C8B-B14F-4D97-AF65-F5344CB8AC3E}">
        <p14:creationId xmlns:p14="http://schemas.microsoft.com/office/powerpoint/2010/main" val="2798327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39890" y="1725222"/>
            <a:ext cx="15525572" cy="6263286"/>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39893" y="7943496"/>
            <a:ext cx="7615123" cy="3892984"/>
          </a:xfrm>
        </p:spPr>
        <p:txBody>
          <a:bodyPr anchor="b"/>
          <a:lstStyle>
            <a:lvl1pPr marL="0" indent="0">
              <a:buNone/>
              <a:defRPr sz="4725" b="1"/>
            </a:lvl1pPr>
            <a:lvl2pPr marL="900044" indent="0">
              <a:buNone/>
              <a:defRPr sz="3937" b="1"/>
            </a:lvl2pPr>
            <a:lvl3pPr marL="1800088" indent="0">
              <a:buNone/>
              <a:defRPr sz="3543" b="1"/>
            </a:lvl3pPr>
            <a:lvl4pPr marL="2700132" indent="0">
              <a:buNone/>
              <a:defRPr sz="3150" b="1"/>
            </a:lvl4pPr>
            <a:lvl5pPr marL="3600176" indent="0">
              <a:buNone/>
              <a:defRPr sz="3150" b="1"/>
            </a:lvl5pPr>
            <a:lvl6pPr marL="4500220" indent="0">
              <a:buNone/>
              <a:defRPr sz="3150" b="1"/>
            </a:lvl6pPr>
            <a:lvl7pPr marL="5400264" indent="0">
              <a:buNone/>
              <a:defRPr sz="3150" b="1"/>
            </a:lvl7pPr>
            <a:lvl8pPr marL="6300307" indent="0">
              <a:buNone/>
              <a:defRPr sz="3150" b="1"/>
            </a:lvl8pPr>
            <a:lvl9pPr marL="7200351" indent="0">
              <a:buNone/>
              <a:defRPr sz="3150" b="1"/>
            </a:lvl9pPr>
          </a:lstStyle>
          <a:p>
            <a:pPr lvl="0"/>
            <a:r>
              <a:rPr lang="en-US"/>
              <a:t>Click to edit Master text styles</a:t>
            </a:r>
          </a:p>
        </p:txBody>
      </p:sp>
      <p:sp>
        <p:nvSpPr>
          <p:cNvPr id="4" name="Content Placeholder 3"/>
          <p:cNvSpPr>
            <a:spLocks noGrp="1"/>
          </p:cNvSpPr>
          <p:nvPr>
            <p:ph sz="half" idx="2"/>
          </p:nvPr>
        </p:nvSpPr>
        <p:spPr>
          <a:xfrm>
            <a:off x="1239893" y="11836480"/>
            <a:ext cx="7615123" cy="1740967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9112837" y="7943496"/>
            <a:ext cx="7652626" cy="3892984"/>
          </a:xfrm>
        </p:spPr>
        <p:txBody>
          <a:bodyPr anchor="b"/>
          <a:lstStyle>
            <a:lvl1pPr marL="0" indent="0">
              <a:buNone/>
              <a:defRPr sz="4725" b="1"/>
            </a:lvl1pPr>
            <a:lvl2pPr marL="900044" indent="0">
              <a:buNone/>
              <a:defRPr sz="3937" b="1"/>
            </a:lvl2pPr>
            <a:lvl3pPr marL="1800088" indent="0">
              <a:buNone/>
              <a:defRPr sz="3543" b="1"/>
            </a:lvl3pPr>
            <a:lvl4pPr marL="2700132" indent="0">
              <a:buNone/>
              <a:defRPr sz="3150" b="1"/>
            </a:lvl4pPr>
            <a:lvl5pPr marL="3600176" indent="0">
              <a:buNone/>
              <a:defRPr sz="3150" b="1"/>
            </a:lvl5pPr>
            <a:lvl6pPr marL="4500220" indent="0">
              <a:buNone/>
              <a:defRPr sz="3150" b="1"/>
            </a:lvl6pPr>
            <a:lvl7pPr marL="5400264" indent="0">
              <a:buNone/>
              <a:defRPr sz="3150" b="1"/>
            </a:lvl7pPr>
            <a:lvl8pPr marL="6300307" indent="0">
              <a:buNone/>
              <a:defRPr sz="3150" b="1"/>
            </a:lvl8pPr>
            <a:lvl9pPr marL="7200351" indent="0">
              <a:buNone/>
              <a:defRPr sz="3150" b="1"/>
            </a:lvl9pPr>
          </a:lstStyle>
          <a:p>
            <a:pPr lvl="0"/>
            <a:r>
              <a:rPr lang="en-US"/>
              <a:t>Click to edit Master text styles</a:t>
            </a:r>
          </a:p>
        </p:txBody>
      </p:sp>
      <p:sp>
        <p:nvSpPr>
          <p:cNvPr id="6" name="Content Placeholder 5"/>
          <p:cNvSpPr>
            <a:spLocks noGrp="1"/>
          </p:cNvSpPr>
          <p:nvPr>
            <p:ph sz="quarter" idx="4"/>
          </p:nvPr>
        </p:nvSpPr>
        <p:spPr>
          <a:xfrm>
            <a:off x="9112837" y="11836480"/>
            <a:ext cx="7652626" cy="1740967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2601D9-D39B-4E87-B6D2-DAFE281EA9BB}" type="datetimeFigureOut">
              <a:rPr lang="en-GB" smtClean="0"/>
              <a:t>18/11/2021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F300840-1F1B-410E-9F7E-B96578FEFD12}" type="slidenum">
              <a:rPr lang="en-GB" smtClean="0"/>
              <a:t>‹#›</a:t>
            </a:fld>
            <a:endParaRPr lang="en-GB"/>
          </a:p>
        </p:txBody>
      </p:sp>
    </p:spTree>
    <p:extLst>
      <p:ext uri="{BB962C8B-B14F-4D97-AF65-F5344CB8AC3E}">
        <p14:creationId xmlns:p14="http://schemas.microsoft.com/office/powerpoint/2010/main" val="1283247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2601D9-D39B-4E87-B6D2-DAFE281EA9BB}" type="datetimeFigureOut">
              <a:rPr lang="en-GB" smtClean="0"/>
              <a:t>18/11/2021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F300840-1F1B-410E-9F7E-B96578FEFD12}" type="slidenum">
              <a:rPr lang="en-GB" smtClean="0"/>
              <a:t>‹#›</a:t>
            </a:fld>
            <a:endParaRPr lang="en-GB"/>
          </a:p>
        </p:txBody>
      </p:sp>
    </p:spTree>
    <p:extLst>
      <p:ext uri="{BB962C8B-B14F-4D97-AF65-F5344CB8AC3E}">
        <p14:creationId xmlns:p14="http://schemas.microsoft.com/office/powerpoint/2010/main" val="2037681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2601D9-D39B-4E87-B6D2-DAFE281EA9BB}" type="datetimeFigureOut">
              <a:rPr lang="en-GB" smtClean="0"/>
              <a:t>18/11/2021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F300840-1F1B-410E-9F7E-B96578FEFD12}" type="slidenum">
              <a:rPr lang="en-GB" smtClean="0"/>
              <a:t>‹#›</a:t>
            </a:fld>
            <a:endParaRPr lang="en-GB"/>
          </a:p>
        </p:txBody>
      </p:sp>
    </p:spTree>
    <p:extLst>
      <p:ext uri="{BB962C8B-B14F-4D97-AF65-F5344CB8AC3E}">
        <p14:creationId xmlns:p14="http://schemas.microsoft.com/office/powerpoint/2010/main" val="762725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39890" y="2160270"/>
            <a:ext cx="5805682" cy="7560945"/>
          </a:xfrm>
        </p:spPr>
        <p:txBody>
          <a:bodyPr anchor="b"/>
          <a:lstStyle>
            <a:lvl1pPr>
              <a:defRPr sz="6300"/>
            </a:lvl1pPr>
          </a:lstStyle>
          <a:p>
            <a:r>
              <a:rPr lang="en-US"/>
              <a:t>Click to edit Master title style</a:t>
            </a:r>
            <a:endParaRPr lang="en-US" dirty="0"/>
          </a:p>
        </p:txBody>
      </p:sp>
      <p:sp>
        <p:nvSpPr>
          <p:cNvPr id="3" name="Content Placeholder 2"/>
          <p:cNvSpPr>
            <a:spLocks noGrp="1"/>
          </p:cNvSpPr>
          <p:nvPr>
            <p:ph idx="1"/>
          </p:nvPr>
        </p:nvSpPr>
        <p:spPr>
          <a:xfrm>
            <a:off x="7652626" y="4665591"/>
            <a:ext cx="9112836" cy="23027877"/>
          </a:xfrm>
        </p:spPr>
        <p:txBody>
          <a:bodyPr/>
          <a:lstStyle>
            <a:lvl1pPr>
              <a:defRPr sz="6300"/>
            </a:lvl1pPr>
            <a:lvl2pPr>
              <a:defRPr sz="5512"/>
            </a:lvl2pPr>
            <a:lvl3pPr>
              <a:defRPr sz="4725"/>
            </a:lvl3pPr>
            <a:lvl4pPr>
              <a:defRPr sz="3937"/>
            </a:lvl4pPr>
            <a:lvl5pPr>
              <a:defRPr sz="3937"/>
            </a:lvl5pPr>
            <a:lvl6pPr>
              <a:defRPr sz="3937"/>
            </a:lvl6pPr>
            <a:lvl7pPr>
              <a:defRPr sz="3937"/>
            </a:lvl7pPr>
            <a:lvl8pPr>
              <a:defRPr sz="3937"/>
            </a:lvl8pPr>
            <a:lvl9pPr>
              <a:defRPr sz="393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239890" y="9721214"/>
            <a:ext cx="5805682" cy="18009754"/>
          </a:xfrm>
        </p:spPr>
        <p:txBody>
          <a:bodyPr/>
          <a:lstStyle>
            <a:lvl1pPr marL="0" indent="0">
              <a:buNone/>
              <a:defRPr sz="3150"/>
            </a:lvl1pPr>
            <a:lvl2pPr marL="900044" indent="0">
              <a:buNone/>
              <a:defRPr sz="2756"/>
            </a:lvl2pPr>
            <a:lvl3pPr marL="1800088" indent="0">
              <a:buNone/>
              <a:defRPr sz="2362"/>
            </a:lvl3pPr>
            <a:lvl4pPr marL="2700132" indent="0">
              <a:buNone/>
              <a:defRPr sz="1969"/>
            </a:lvl4pPr>
            <a:lvl5pPr marL="3600176" indent="0">
              <a:buNone/>
              <a:defRPr sz="1969"/>
            </a:lvl5pPr>
            <a:lvl6pPr marL="4500220" indent="0">
              <a:buNone/>
              <a:defRPr sz="1969"/>
            </a:lvl6pPr>
            <a:lvl7pPr marL="5400264" indent="0">
              <a:buNone/>
              <a:defRPr sz="1969"/>
            </a:lvl7pPr>
            <a:lvl8pPr marL="6300307" indent="0">
              <a:buNone/>
              <a:defRPr sz="1969"/>
            </a:lvl8pPr>
            <a:lvl9pPr marL="7200351" indent="0">
              <a:buNone/>
              <a:defRPr sz="1969"/>
            </a:lvl9pPr>
          </a:lstStyle>
          <a:p>
            <a:pPr lvl="0"/>
            <a:r>
              <a:rPr lang="en-US"/>
              <a:t>Click to edit Master text styles</a:t>
            </a:r>
          </a:p>
        </p:txBody>
      </p:sp>
      <p:sp>
        <p:nvSpPr>
          <p:cNvPr id="5" name="Date Placeholder 4"/>
          <p:cNvSpPr>
            <a:spLocks noGrp="1"/>
          </p:cNvSpPr>
          <p:nvPr>
            <p:ph type="dt" sz="half" idx="10"/>
          </p:nvPr>
        </p:nvSpPr>
        <p:spPr/>
        <p:txBody>
          <a:bodyPr/>
          <a:lstStyle/>
          <a:p>
            <a:fld id="{962601D9-D39B-4E87-B6D2-DAFE281EA9BB}" type="datetimeFigureOut">
              <a:rPr lang="en-GB" smtClean="0"/>
              <a:t>18/11/2021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300840-1F1B-410E-9F7E-B96578FEFD12}" type="slidenum">
              <a:rPr lang="en-GB" smtClean="0"/>
              <a:t>‹#›</a:t>
            </a:fld>
            <a:endParaRPr lang="en-GB"/>
          </a:p>
        </p:txBody>
      </p:sp>
    </p:spTree>
    <p:extLst>
      <p:ext uri="{BB962C8B-B14F-4D97-AF65-F5344CB8AC3E}">
        <p14:creationId xmlns:p14="http://schemas.microsoft.com/office/powerpoint/2010/main" val="1258837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39890" y="2160270"/>
            <a:ext cx="5805682" cy="7560945"/>
          </a:xfrm>
        </p:spPr>
        <p:txBody>
          <a:bodyPr anchor="b"/>
          <a:lstStyle>
            <a:lvl1pPr>
              <a:defRPr sz="63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652626" y="4665591"/>
            <a:ext cx="9112836" cy="23027877"/>
          </a:xfrm>
        </p:spPr>
        <p:txBody>
          <a:bodyPr anchor="t"/>
          <a:lstStyle>
            <a:lvl1pPr marL="0" indent="0">
              <a:buNone/>
              <a:defRPr sz="6300"/>
            </a:lvl1pPr>
            <a:lvl2pPr marL="900044" indent="0">
              <a:buNone/>
              <a:defRPr sz="5512"/>
            </a:lvl2pPr>
            <a:lvl3pPr marL="1800088" indent="0">
              <a:buNone/>
              <a:defRPr sz="4725"/>
            </a:lvl3pPr>
            <a:lvl4pPr marL="2700132" indent="0">
              <a:buNone/>
              <a:defRPr sz="3937"/>
            </a:lvl4pPr>
            <a:lvl5pPr marL="3600176" indent="0">
              <a:buNone/>
              <a:defRPr sz="3937"/>
            </a:lvl5pPr>
            <a:lvl6pPr marL="4500220" indent="0">
              <a:buNone/>
              <a:defRPr sz="3937"/>
            </a:lvl6pPr>
            <a:lvl7pPr marL="5400264" indent="0">
              <a:buNone/>
              <a:defRPr sz="3937"/>
            </a:lvl7pPr>
            <a:lvl8pPr marL="6300307" indent="0">
              <a:buNone/>
              <a:defRPr sz="3937"/>
            </a:lvl8pPr>
            <a:lvl9pPr marL="7200351" indent="0">
              <a:buNone/>
              <a:defRPr sz="3937"/>
            </a:lvl9pPr>
          </a:lstStyle>
          <a:p>
            <a:r>
              <a:rPr lang="en-US"/>
              <a:t>Click icon to add picture</a:t>
            </a:r>
            <a:endParaRPr lang="en-US" dirty="0"/>
          </a:p>
        </p:txBody>
      </p:sp>
      <p:sp>
        <p:nvSpPr>
          <p:cNvPr id="4" name="Text Placeholder 3"/>
          <p:cNvSpPr>
            <a:spLocks noGrp="1"/>
          </p:cNvSpPr>
          <p:nvPr>
            <p:ph type="body" sz="half" idx="2"/>
          </p:nvPr>
        </p:nvSpPr>
        <p:spPr>
          <a:xfrm>
            <a:off x="1239890" y="9721214"/>
            <a:ext cx="5805682" cy="18009754"/>
          </a:xfrm>
        </p:spPr>
        <p:txBody>
          <a:bodyPr/>
          <a:lstStyle>
            <a:lvl1pPr marL="0" indent="0">
              <a:buNone/>
              <a:defRPr sz="3150"/>
            </a:lvl1pPr>
            <a:lvl2pPr marL="900044" indent="0">
              <a:buNone/>
              <a:defRPr sz="2756"/>
            </a:lvl2pPr>
            <a:lvl3pPr marL="1800088" indent="0">
              <a:buNone/>
              <a:defRPr sz="2362"/>
            </a:lvl3pPr>
            <a:lvl4pPr marL="2700132" indent="0">
              <a:buNone/>
              <a:defRPr sz="1969"/>
            </a:lvl4pPr>
            <a:lvl5pPr marL="3600176" indent="0">
              <a:buNone/>
              <a:defRPr sz="1969"/>
            </a:lvl5pPr>
            <a:lvl6pPr marL="4500220" indent="0">
              <a:buNone/>
              <a:defRPr sz="1969"/>
            </a:lvl6pPr>
            <a:lvl7pPr marL="5400264" indent="0">
              <a:buNone/>
              <a:defRPr sz="1969"/>
            </a:lvl7pPr>
            <a:lvl8pPr marL="6300307" indent="0">
              <a:buNone/>
              <a:defRPr sz="1969"/>
            </a:lvl8pPr>
            <a:lvl9pPr marL="7200351" indent="0">
              <a:buNone/>
              <a:defRPr sz="1969"/>
            </a:lvl9pPr>
          </a:lstStyle>
          <a:p>
            <a:pPr lvl="0"/>
            <a:r>
              <a:rPr lang="en-US"/>
              <a:t>Click to edit Master text styles</a:t>
            </a:r>
          </a:p>
        </p:txBody>
      </p:sp>
      <p:sp>
        <p:nvSpPr>
          <p:cNvPr id="5" name="Date Placeholder 4"/>
          <p:cNvSpPr>
            <a:spLocks noGrp="1"/>
          </p:cNvSpPr>
          <p:nvPr>
            <p:ph type="dt" sz="half" idx="10"/>
          </p:nvPr>
        </p:nvSpPr>
        <p:spPr/>
        <p:txBody>
          <a:bodyPr/>
          <a:lstStyle/>
          <a:p>
            <a:fld id="{962601D9-D39B-4E87-B6D2-DAFE281EA9BB}" type="datetimeFigureOut">
              <a:rPr lang="en-GB" smtClean="0"/>
              <a:t>18/11/2021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300840-1F1B-410E-9F7E-B96578FEFD12}" type="slidenum">
              <a:rPr lang="en-GB" smtClean="0"/>
              <a:t>‹#›</a:t>
            </a:fld>
            <a:endParaRPr lang="en-GB"/>
          </a:p>
        </p:txBody>
      </p:sp>
    </p:spTree>
    <p:extLst>
      <p:ext uri="{BB962C8B-B14F-4D97-AF65-F5344CB8AC3E}">
        <p14:creationId xmlns:p14="http://schemas.microsoft.com/office/powerpoint/2010/main" val="3936286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37546" y="1725222"/>
            <a:ext cx="15525572" cy="626328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37546" y="8626079"/>
            <a:ext cx="15525572" cy="205600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37547" y="30033761"/>
            <a:ext cx="4050149" cy="1725216"/>
          </a:xfrm>
          <a:prstGeom prst="rect">
            <a:avLst/>
          </a:prstGeom>
        </p:spPr>
        <p:txBody>
          <a:bodyPr vert="horz" lIns="91440" tIns="45720" rIns="91440" bIns="45720" rtlCol="0" anchor="ctr"/>
          <a:lstStyle>
            <a:lvl1pPr algn="l">
              <a:defRPr sz="2362">
                <a:solidFill>
                  <a:schemeClr val="tx1">
                    <a:tint val="75000"/>
                  </a:schemeClr>
                </a:solidFill>
              </a:defRPr>
            </a:lvl1pPr>
          </a:lstStyle>
          <a:p>
            <a:fld id="{962601D9-D39B-4E87-B6D2-DAFE281EA9BB}" type="datetimeFigureOut">
              <a:rPr lang="en-GB" smtClean="0"/>
              <a:t>18/11/2021</a:t>
            </a:fld>
            <a:endParaRPr lang="en-GB"/>
          </a:p>
        </p:txBody>
      </p:sp>
      <p:sp>
        <p:nvSpPr>
          <p:cNvPr id="5" name="Footer Placeholder 4"/>
          <p:cNvSpPr>
            <a:spLocks noGrp="1"/>
          </p:cNvSpPr>
          <p:nvPr>
            <p:ph type="ftr" sz="quarter" idx="3"/>
          </p:nvPr>
        </p:nvSpPr>
        <p:spPr>
          <a:xfrm>
            <a:off x="5962720" y="30033761"/>
            <a:ext cx="6075224" cy="1725216"/>
          </a:xfrm>
          <a:prstGeom prst="rect">
            <a:avLst/>
          </a:prstGeom>
        </p:spPr>
        <p:txBody>
          <a:bodyPr vert="horz" lIns="91440" tIns="45720" rIns="91440" bIns="45720" rtlCol="0" anchor="ctr"/>
          <a:lstStyle>
            <a:lvl1pPr algn="ctr">
              <a:defRPr sz="2362">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2712969" y="30033761"/>
            <a:ext cx="4050149" cy="1725216"/>
          </a:xfrm>
          <a:prstGeom prst="rect">
            <a:avLst/>
          </a:prstGeom>
        </p:spPr>
        <p:txBody>
          <a:bodyPr vert="horz" lIns="91440" tIns="45720" rIns="91440" bIns="45720" rtlCol="0" anchor="ctr"/>
          <a:lstStyle>
            <a:lvl1pPr algn="r">
              <a:defRPr sz="2362">
                <a:solidFill>
                  <a:schemeClr val="tx1">
                    <a:tint val="75000"/>
                  </a:schemeClr>
                </a:solidFill>
              </a:defRPr>
            </a:lvl1pPr>
          </a:lstStyle>
          <a:p>
            <a:fld id="{8F300840-1F1B-410E-9F7E-B96578FEFD12}" type="slidenum">
              <a:rPr lang="en-GB" smtClean="0"/>
              <a:t>‹#›</a:t>
            </a:fld>
            <a:endParaRPr lang="en-GB"/>
          </a:p>
        </p:txBody>
      </p:sp>
    </p:spTree>
    <p:extLst>
      <p:ext uri="{BB962C8B-B14F-4D97-AF65-F5344CB8AC3E}">
        <p14:creationId xmlns:p14="http://schemas.microsoft.com/office/powerpoint/2010/main" val="339463393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800088" rtl="0" eaLnBrk="1" latinLnBrk="0" hangingPunct="1">
        <a:lnSpc>
          <a:spcPct val="90000"/>
        </a:lnSpc>
        <a:spcBef>
          <a:spcPct val="0"/>
        </a:spcBef>
        <a:buNone/>
        <a:defRPr sz="8662" kern="1200">
          <a:solidFill>
            <a:schemeClr val="tx1"/>
          </a:solidFill>
          <a:latin typeface="+mj-lt"/>
          <a:ea typeface="+mj-ea"/>
          <a:cs typeface="+mj-cs"/>
        </a:defRPr>
      </a:lvl1pPr>
    </p:titleStyle>
    <p:bodyStyle>
      <a:lvl1pPr marL="450022" indent="-450022" algn="l" defTabSz="1800088" rtl="0" eaLnBrk="1" latinLnBrk="0" hangingPunct="1">
        <a:lnSpc>
          <a:spcPct val="90000"/>
        </a:lnSpc>
        <a:spcBef>
          <a:spcPts val="1969"/>
        </a:spcBef>
        <a:buFont typeface="Arial" panose="020B0604020202020204" pitchFamily="34" charset="0"/>
        <a:buChar char="•"/>
        <a:defRPr sz="5512" kern="1200">
          <a:solidFill>
            <a:schemeClr val="tx1"/>
          </a:solidFill>
          <a:latin typeface="+mn-lt"/>
          <a:ea typeface="+mn-ea"/>
          <a:cs typeface="+mn-cs"/>
        </a:defRPr>
      </a:lvl1pPr>
      <a:lvl2pPr marL="1350066" indent="-450022" algn="l" defTabSz="1800088" rtl="0" eaLnBrk="1" latinLnBrk="0" hangingPunct="1">
        <a:lnSpc>
          <a:spcPct val="90000"/>
        </a:lnSpc>
        <a:spcBef>
          <a:spcPts val="984"/>
        </a:spcBef>
        <a:buFont typeface="Arial" panose="020B0604020202020204" pitchFamily="34" charset="0"/>
        <a:buChar char="•"/>
        <a:defRPr sz="4725" kern="1200">
          <a:solidFill>
            <a:schemeClr val="tx1"/>
          </a:solidFill>
          <a:latin typeface="+mn-lt"/>
          <a:ea typeface="+mn-ea"/>
          <a:cs typeface="+mn-cs"/>
        </a:defRPr>
      </a:lvl2pPr>
      <a:lvl3pPr marL="2250110" indent="-450022" algn="l" defTabSz="1800088" rtl="0" eaLnBrk="1" latinLnBrk="0" hangingPunct="1">
        <a:lnSpc>
          <a:spcPct val="90000"/>
        </a:lnSpc>
        <a:spcBef>
          <a:spcPts val="984"/>
        </a:spcBef>
        <a:buFont typeface="Arial" panose="020B0604020202020204" pitchFamily="34" charset="0"/>
        <a:buChar char="•"/>
        <a:defRPr sz="3937" kern="1200">
          <a:solidFill>
            <a:schemeClr val="tx1"/>
          </a:solidFill>
          <a:latin typeface="+mn-lt"/>
          <a:ea typeface="+mn-ea"/>
          <a:cs typeface="+mn-cs"/>
        </a:defRPr>
      </a:lvl3pPr>
      <a:lvl4pPr marL="3150154" indent="-450022" algn="l" defTabSz="1800088"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4pPr>
      <a:lvl5pPr marL="4050198" indent="-450022" algn="l" defTabSz="1800088"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5pPr>
      <a:lvl6pPr marL="4950242" indent="-450022" algn="l" defTabSz="1800088"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6pPr>
      <a:lvl7pPr marL="5850285" indent="-450022" algn="l" defTabSz="1800088"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7pPr>
      <a:lvl8pPr marL="6750329" indent="-450022" algn="l" defTabSz="1800088"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8pPr>
      <a:lvl9pPr marL="7650373" indent="-450022" algn="l" defTabSz="1800088"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9pPr>
    </p:bodyStyle>
    <p:otherStyle>
      <a:defPPr>
        <a:defRPr lang="en-US"/>
      </a:defPPr>
      <a:lvl1pPr marL="0" algn="l" defTabSz="1800088" rtl="0" eaLnBrk="1" latinLnBrk="0" hangingPunct="1">
        <a:defRPr sz="3543" kern="1200">
          <a:solidFill>
            <a:schemeClr val="tx1"/>
          </a:solidFill>
          <a:latin typeface="+mn-lt"/>
          <a:ea typeface="+mn-ea"/>
          <a:cs typeface="+mn-cs"/>
        </a:defRPr>
      </a:lvl1pPr>
      <a:lvl2pPr marL="900044" algn="l" defTabSz="1800088" rtl="0" eaLnBrk="1" latinLnBrk="0" hangingPunct="1">
        <a:defRPr sz="3543" kern="1200">
          <a:solidFill>
            <a:schemeClr val="tx1"/>
          </a:solidFill>
          <a:latin typeface="+mn-lt"/>
          <a:ea typeface="+mn-ea"/>
          <a:cs typeface="+mn-cs"/>
        </a:defRPr>
      </a:lvl2pPr>
      <a:lvl3pPr marL="1800088" algn="l" defTabSz="1800088" rtl="0" eaLnBrk="1" latinLnBrk="0" hangingPunct="1">
        <a:defRPr sz="3543" kern="1200">
          <a:solidFill>
            <a:schemeClr val="tx1"/>
          </a:solidFill>
          <a:latin typeface="+mn-lt"/>
          <a:ea typeface="+mn-ea"/>
          <a:cs typeface="+mn-cs"/>
        </a:defRPr>
      </a:lvl3pPr>
      <a:lvl4pPr marL="2700132" algn="l" defTabSz="1800088" rtl="0" eaLnBrk="1" latinLnBrk="0" hangingPunct="1">
        <a:defRPr sz="3543" kern="1200">
          <a:solidFill>
            <a:schemeClr val="tx1"/>
          </a:solidFill>
          <a:latin typeface="+mn-lt"/>
          <a:ea typeface="+mn-ea"/>
          <a:cs typeface="+mn-cs"/>
        </a:defRPr>
      </a:lvl4pPr>
      <a:lvl5pPr marL="3600176" algn="l" defTabSz="1800088" rtl="0" eaLnBrk="1" latinLnBrk="0" hangingPunct="1">
        <a:defRPr sz="3543" kern="1200">
          <a:solidFill>
            <a:schemeClr val="tx1"/>
          </a:solidFill>
          <a:latin typeface="+mn-lt"/>
          <a:ea typeface="+mn-ea"/>
          <a:cs typeface="+mn-cs"/>
        </a:defRPr>
      </a:lvl5pPr>
      <a:lvl6pPr marL="4500220" algn="l" defTabSz="1800088" rtl="0" eaLnBrk="1" latinLnBrk="0" hangingPunct="1">
        <a:defRPr sz="3543" kern="1200">
          <a:solidFill>
            <a:schemeClr val="tx1"/>
          </a:solidFill>
          <a:latin typeface="+mn-lt"/>
          <a:ea typeface="+mn-ea"/>
          <a:cs typeface="+mn-cs"/>
        </a:defRPr>
      </a:lvl6pPr>
      <a:lvl7pPr marL="5400264" algn="l" defTabSz="1800088" rtl="0" eaLnBrk="1" latinLnBrk="0" hangingPunct="1">
        <a:defRPr sz="3543" kern="1200">
          <a:solidFill>
            <a:schemeClr val="tx1"/>
          </a:solidFill>
          <a:latin typeface="+mn-lt"/>
          <a:ea typeface="+mn-ea"/>
          <a:cs typeface="+mn-cs"/>
        </a:defRPr>
      </a:lvl7pPr>
      <a:lvl8pPr marL="6300307" algn="l" defTabSz="1800088" rtl="0" eaLnBrk="1" latinLnBrk="0" hangingPunct="1">
        <a:defRPr sz="3543" kern="1200">
          <a:solidFill>
            <a:schemeClr val="tx1"/>
          </a:solidFill>
          <a:latin typeface="+mn-lt"/>
          <a:ea typeface="+mn-ea"/>
          <a:cs typeface="+mn-cs"/>
        </a:defRPr>
      </a:lvl8pPr>
      <a:lvl9pPr marL="7200351" algn="l" defTabSz="1800088" rtl="0" eaLnBrk="1" latinLnBrk="0" hangingPunct="1">
        <a:defRPr sz="354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738966" y="378326"/>
            <a:ext cx="15092269" cy="26394314"/>
            <a:chOff x="15066" y="378326"/>
            <a:chExt cx="15092269" cy="26394314"/>
          </a:xfrm>
        </p:grpSpPr>
        <p:sp>
          <p:nvSpPr>
            <p:cNvPr id="233" name="TextBox 232">
              <a:extLst>
                <a:ext uri="{FF2B5EF4-FFF2-40B4-BE49-F238E27FC236}">
                  <a16:creationId xmlns="" xmlns:a16="http://schemas.microsoft.com/office/drawing/2014/main" id="{F0E82FC6-8D8D-4D88-BC0C-6188F0C0CE36}"/>
                </a:ext>
              </a:extLst>
            </p:cNvPr>
            <p:cNvSpPr txBox="1"/>
            <p:nvPr/>
          </p:nvSpPr>
          <p:spPr>
            <a:xfrm>
              <a:off x="2893327" y="15225757"/>
              <a:ext cx="12214008" cy="10556736"/>
            </a:xfrm>
            <a:prstGeom prst="rect">
              <a:avLst/>
            </a:prstGeom>
            <a:noFill/>
          </p:spPr>
          <p:txBody>
            <a:bodyPr wrap="square" rtlCol="0">
              <a:spAutoFit/>
            </a:bodyPr>
            <a:lstStyle/>
            <a:p>
              <a:pPr algn="ctr"/>
              <a:r>
                <a:rPr lang="en-GB" sz="2400" i="1" dirty="0">
                  <a:latin typeface="Cavolini" panose="020B0502040204020203" pitchFamily="66" charset="0"/>
                  <a:cs typeface="Cavolini" panose="020B0502040204020203" pitchFamily="66" charset="0"/>
                </a:rPr>
                <a:t>At this stage, the pivot is now in its final position. All values on the left of the pivot are lower than the pivot, all values on the right are greater than the pivot.</a:t>
              </a:r>
            </a:p>
            <a:p>
              <a:pPr algn="ctr"/>
              <a:endParaRPr lang="en-GB" sz="2400" i="1" dirty="0">
                <a:latin typeface="Cavolini" panose="020B0502040204020203" pitchFamily="66" charset="0"/>
                <a:cs typeface="Cavolini" panose="020B0502040204020203" pitchFamily="66" charset="0"/>
              </a:endParaRPr>
            </a:p>
            <a:p>
              <a:pPr algn="ctr"/>
              <a:r>
                <a:rPr lang="en-GB" sz="2400" i="1" dirty="0">
                  <a:latin typeface="Cavolini" panose="020B0502040204020203" pitchFamily="66" charset="0"/>
                  <a:cs typeface="Cavolini" panose="020B0502040204020203" pitchFamily="66" charset="0"/>
                </a:rPr>
                <a:t>We can now repeat all the above steps (1 to 5) </a:t>
              </a:r>
              <a:r>
                <a:rPr lang="en-GB" sz="2400" b="1" i="1" dirty="0">
                  <a:latin typeface="Cavolini" panose="020B0502040204020203" pitchFamily="66" charset="0"/>
                  <a:cs typeface="Cavolini" panose="020B0502040204020203" pitchFamily="66" charset="0"/>
                </a:rPr>
                <a:t>recursively</a:t>
              </a:r>
              <a:r>
                <a:rPr lang="en-GB" sz="2400" i="1" dirty="0">
                  <a:latin typeface="Cavolini" panose="020B0502040204020203" pitchFamily="66" charset="0"/>
                  <a:cs typeface="Cavolini" panose="020B0502040204020203" pitchFamily="66" charset="0"/>
                </a:rPr>
                <a:t> with both sub-lists (on the left and on the right of the pivot. </a:t>
              </a:r>
              <a:endParaRPr lang="en-GB" sz="2400" i="1" dirty="0" smtClean="0">
                <a:latin typeface="Cavolini" panose="020B0502040204020203" pitchFamily="66" charset="0"/>
                <a:cs typeface="Cavolini" panose="020B0502040204020203" pitchFamily="66" charset="0"/>
              </a:endParaRPr>
            </a:p>
            <a:p>
              <a:pPr algn="ctr"/>
              <a:endParaRPr lang="en-GB" sz="2400" i="1" dirty="0">
                <a:latin typeface="Cavolini" panose="020B0502040204020203" pitchFamily="66" charset="0"/>
                <a:cs typeface="Cavolini" panose="020B0502040204020203" pitchFamily="66" charset="0"/>
              </a:endParaRPr>
            </a:p>
            <a:p>
              <a:pPr algn="ctr"/>
              <a:endParaRPr lang="en-GB" sz="2400" i="1" dirty="0" smtClean="0">
                <a:latin typeface="Cavolini" panose="020B0502040204020203" pitchFamily="66" charset="0"/>
                <a:cs typeface="Cavolini" panose="020B0502040204020203" pitchFamily="66" charset="0"/>
              </a:endParaRPr>
            </a:p>
            <a:p>
              <a:pPr algn="ctr"/>
              <a:endParaRPr lang="en-GB" sz="2400" i="1" dirty="0">
                <a:latin typeface="Cavolini" panose="020B0502040204020203" pitchFamily="66" charset="0"/>
                <a:cs typeface="Cavolini" panose="020B0502040204020203" pitchFamily="66" charset="0"/>
              </a:endParaRPr>
            </a:p>
            <a:p>
              <a:pPr algn="ctr"/>
              <a:endParaRPr lang="en-GB" sz="2400" i="1" dirty="0" smtClean="0">
                <a:latin typeface="Cavolini" panose="020B0502040204020203" pitchFamily="66" charset="0"/>
                <a:cs typeface="Cavolini" panose="020B0502040204020203" pitchFamily="66" charset="0"/>
              </a:endParaRPr>
            </a:p>
            <a:p>
              <a:pPr algn="ctr"/>
              <a:endParaRPr lang="en-GB" sz="2400" i="1" dirty="0">
                <a:latin typeface="Cavolini" panose="020B0502040204020203" pitchFamily="66" charset="0"/>
                <a:cs typeface="Cavolini" panose="020B0502040204020203" pitchFamily="66" charset="0"/>
              </a:endParaRPr>
            </a:p>
            <a:p>
              <a:pPr algn="ctr"/>
              <a:endParaRPr lang="en-GB" sz="2400" i="1" dirty="0" smtClean="0">
                <a:latin typeface="Cavolini" panose="020B0502040204020203" pitchFamily="66" charset="0"/>
                <a:cs typeface="Cavolini" panose="020B0502040204020203" pitchFamily="66" charset="0"/>
              </a:endParaRPr>
            </a:p>
            <a:p>
              <a:pPr algn="ctr"/>
              <a:endParaRPr lang="en-GB" sz="2400" i="1" dirty="0" smtClean="0">
                <a:latin typeface="Cavolini" panose="020B0502040204020203" pitchFamily="66" charset="0"/>
                <a:cs typeface="Cavolini" panose="020B0502040204020203" pitchFamily="66" charset="0"/>
              </a:endParaRPr>
            </a:p>
            <a:p>
              <a:pPr algn="ctr"/>
              <a:r>
                <a:rPr lang="en-GB" sz="2400" i="1" dirty="0" smtClean="0">
                  <a:latin typeface="Cavolini" panose="020B0502040204020203" pitchFamily="66" charset="0"/>
                  <a:cs typeface="Cavolini" panose="020B0502040204020203" pitchFamily="66" charset="0"/>
                </a:rPr>
                <a:t>…1</a:t>
              </a:r>
              <a:r>
                <a:rPr lang="en-GB" sz="2400" i="1" baseline="30000" dirty="0" smtClean="0">
                  <a:latin typeface="Cavolini" panose="020B0502040204020203" pitchFamily="66" charset="0"/>
                  <a:cs typeface="Cavolini" panose="020B0502040204020203" pitchFamily="66" charset="0"/>
                </a:rPr>
                <a:t>st</a:t>
              </a:r>
              <a:r>
                <a:rPr lang="en-GB" sz="2400" i="1" dirty="0" smtClean="0">
                  <a:latin typeface="Cavolini" panose="020B0502040204020203" pitchFamily="66" charset="0"/>
                  <a:cs typeface="Cavolini" panose="020B0502040204020203" pitchFamily="66" charset="0"/>
                </a:rPr>
                <a:t> Recursion…</a:t>
              </a:r>
            </a:p>
            <a:p>
              <a:pPr algn="ctr"/>
              <a:endParaRPr lang="en-GB" sz="2400" i="1" dirty="0" smtClean="0">
                <a:latin typeface="Cavolini" panose="020B0502040204020203" pitchFamily="66" charset="0"/>
                <a:cs typeface="Cavolini" panose="020B0502040204020203" pitchFamily="66" charset="0"/>
              </a:endParaRPr>
            </a:p>
            <a:p>
              <a:pPr algn="ctr"/>
              <a:endParaRPr lang="en-GB" sz="2400" i="1" dirty="0">
                <a:latin typeface="Cavolini" panose="020B0502040204020203" pitchFamily="66" charset="0"/>
                <a:cs typeface="Cavolini" panose="020B0502040204020203" pitchFamily="66" charset="0"/>
              </a:endParaRPr>
            </a:p>
            <a:p>
              <a:pPr algn="ctr"/>
              <a:endParaRPr lang="en-GB" sz="2400" i="1" dirty="0" smtClean="0">
                <a:latin typeface="Cavolini" panose="020B0502040204020203" pitchFamily="66" charset="0"/>
                <a:cs typeface="Cavolini" panose="020B0502040204020203" pitchFamily="66" charset="0"/>
              </a:endParaRPr>
            </a:p>
            <a:p>
              <a:pPr algn="ctr"/>
              <a:endParaRPr lang="en-GB" sz="2400" i="1" dirty="0">
                <a:latin typeface="Cavolini" panose="020B0502040204020203" pitchFamily="66" charset="0"/>
                <a:cs typeface="Cavolini" panose="020B0502040204020203" pitchFamily="66" charset="0"/>
              </a:endParaRPr>
            </a:p>
            <a:p>
              <a:pPr algn="ctr"/>
              <a:endParaRPr lang="en-GB" sz="2400" i="1" dirty="0" smtClean="0">
                <a:latin typeface="Cavolini" panose="020B0502040204020203" pitchFamily="66" charset="0"/>
                <a:cs typeface="Cavolini" panose="020B0502040204020203" pitchFamily="66" charset="0"/>
              </a:endParaRPr>
            </a:p>
            <a:p>
              <a:pPr algn="ctr"/>
              <a:endParaRPr lang="en-GB" sz="2400" i="1" dirty="0" smtClean="0">
                <a:latin typeface="Cavolini" panose="020B0502040204020203" pitchFamily="66" charset="0"/>
                <a:cs typeface="Cavolini" panose="020B0502040204020203" pitchFamily="66" charset="0"/>
              </a:endParaRPr>
            </a:p>
            <a:p>
              <a:pPr algn="ctr"/>
              <a:endParaRPr lang="en-GB" sz="2400" i="1" dirty="0">
                <a:latin typeface="Cavolini" panose="020B0502040204020203" pitchFamily="66" charset="0"/>
                <a:cs typeface="Cavolini" panose="020B0502040204020203" pitchFamily="66" charset="0"/>
              </a:endParaRPr>
            </a:p>
            <a:p>
              <a:pPr algn="ctr"/>
              <a:r>
                <a:rPr lang="en-GB" sz="2400" i="1" dirty="0" smtClean="0">
                  <a:latin typeface="Cavolini" panose="020B0502040204020203" pitchFamily="66" charset="0"/>
                  <a:cs typeface="Cavolini" panose="020B0502040204020203" pitchFamily="66" charset="0"/>
                </a:rPr>
                <a:t>…2</a:t>
              </a:r>
              <a:r>
                <a:rPr lang="en-GB" sz="2400" i="1" baseline="30000" dirty="0" smtClean="0">
                  <a:latin typeface="Cavolini" panose="020B0502040204020203" pitchFamily="66" charset="0"/>
                  <a:cs typeface="Cavolini" panose="020B0502040204020203" pitchFamily="66" charset="0"/>
                </a:rPr>
                <a:t>nd</a:t>
              </a:r>
              <a:r>
                <a:rPr lang="en-GB" sz="2400" i="1" dirty="0" smtClean="0">
                  <a:latin typeface="Cavolini" panose="020B0502040204020203" pitchFamily="66" charset="0"/>
                  <a:cs typeface="Cavolini" panose="020B0502040204020203" pitchFamily="66" charset="0"/>
                </a:rPr>
                <a:t> Recursion…</a:t>
              </a:r>
            </a:p>
            <a:p>
              <a:pPr algn="ctr"/>
              <a:endParaRPr lang="en-GB" sz="2400" i="1" dirty="0">
                <a:latin typeface="Cavolini" panose="020B0502040204020203" pitchFamily="66" charset="0"/>
                <a:cs typeface="Cavolini" panose="020B0502040204020203" pitchFamily="66" charset="0"/>
              </a:endParaRPr>
            </a:p>
            <a:p>
              <a:pPr algn="ctr"/>
              <a:endParaRPr lang="en-GB" sz="2400" i="1" dirty="0" smtClean="0">
                <a:latin typeface="Cavolini" panose="020B0502040204020203" pitchFamily="66" charset="0"/>
                <a:cs typeface="Cavolini" panose="020B0502040204020203" pitchFamily="66" charset="0"/>
              </a:endParaRPr>
            </a:p>
            <a:p>
              <a:pPr algn="ctr"/>
              <a:endParaRPr lang="en-GB" sz="2400" i="1" dirty="0">
                <a:latin typeface="Cavolini" panose="020B0502040204020203" pitchFamily="66" charset="0"/>
                <a:cs typeface="Cavolini" panose="020B0502040204020203" pitchFamily="66" charset="0"/>
              </a:endParaRPr>
            </a:p>
            <a:p>
              <a:pPr algn="ctr"/>
              <a:endParaRPr lang="en-GB" sz="2400" i="1" dirty="0">
                <a:latin typeface="Cavolini" panose="020B0502040204020203" pitchFamily="66" charset="0"/>
                <a:cs typeface="Cavolini" panose="020B0502040204020203" pitchFamily="66" charset="0"/>
              </a:endParaRPr>
            </a:p>
            <a:p>
              <a:pPr algn="ctr"/>
              <a:endParaRPr lang="en-GB" sz="3200" i="1" dirty="0" smtClean="0">
                <a:latin typeface="Cavolini" panose="020B0502040204020203" pitchFamily="66" charset="0"/>
                <a:cs typeface="Cavolini" panose="020B0502040204020203" pitchFamily="66" charset="0"/>
              </a:endParaRPr>
            </a:p>
            <a:p>
              <a:pPr algn="ctr"/>
              <a:endParaRPr lang="en-GB" sz="2400" i="1" dirty="0" smtClean="0">
                <a:latin typeface="Cavolini" panose="020B0502040204020203" pitchFamily="66" charset="0"/>
                <a:cs typeface="Cavolini" panose="020B0502040204020203" pitchFamily="66" charset="0"/>
              </a:endParaRPr>
            </a:p>
            <a:p>
              <a:pPr algn="ctr"/>
              <a:r>
                <a:rPr lang="en-GB" sz="2400" i="1" dirty="0" smtClean="0">
                  <a:latin typeface="Cavolini" panose="020B0502040204020203" pitchFamily="66" charset="0"/>
                  <a:cs typeface="Cavolini" panose="020B0502040204020203" pitchFamily="66" charset="0"/>
                </a:rPr>
                <a:t>…3</a:t>
              </a:r>
              <a:r>
                <a:rPr lang="en-GB" sz="2400" i="1" baseline="30000" dirty="0" smtClean="0">
                  <a:latin typeface="Cavolini" panose="020B0502040204020203" pitchFamily="66" charset="0"/>
                  <a:cs typeface="Cavolini" panose="020B0502040204020203" pitchFamily="66" charset="0"/>
                </a:rPr>
                <a:t>rd</a:t>
              </a:r>
              <a:r>
                <a:rPr lang="en-GB" sz="2400" i="1" dirty="0" smtClean="0">
                  <a:latin typeface="Cavolini" panose="020B0502040204020203" pitchFamily="66" charset="0"/>
                  <a:cs typeface="Cavolini" panose="020B0502040204020203" pitchFamily="66" charset="0"/>
                </a:rPr>
                <a:t> Recursion…</a:t>
              </a:r>
              <a:endParaRPr lang="en-GB" sz="2400" i="1" dirty="0">
                <a:latin typeface="Cavolini" panose="020B0502040204020203" pitchFamily="66" charset="0"/>
                <a:cs typeface="Cavolini" panose="020B0502040204020203" pitchFamily="66" charset="0"/>
              </a:endParaRPr>
            </a:p>
          </p:txBody>
        </p:sp>
        <p:sp>
          <p:nvSpPr>
            <p:cNvPr id="127" name="Rectangle 126">
              <a:extLst>
                <a:ext uri="{FF2B5EF4-FFF2-40B4-BE49-F238E27FC236}">
                  <a16:creationId xmlns="" xmlns:a16="http://schemas.microsoft.com/office/drawing/2014/main" id="{D3777145-096C-413A-B4A3-7728F6F6FFDF}"/>
                </a:ext>
              </a:extLst>
            </p:cNvPr>
            <p:cNvSpPr/>
            <p:nvPr/>
          </p:nvSpPr>
          <p:spPr>
            <a:xfrm>
              <a:off x="3245415" y="378326"/>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rgbClr val="7030A0"/>
                  </a:solidFill>
                </a:rPr>
                <a:t>7</a:t>
              </a:r>
              <a:endParaRPr lang="en-GB" dirty="0">
                <a:solidFill>
                  <a:srgbClr val="7030A0"/>
                </a:solidFill>
              </a:endParaRPr>
            </a:p>
          </p:txBody>
        </p:sp>
        <p:sp>
          <p:nvSpPr>
            <p:cNvPr id="142" name="Rectangle 141">
              <a:extLst>
                <a:ext uri="{FF2B5EF4-FFF2-40B4-BE49-F238E27FC236}">
                  <a16:creationId xmlns="" xmlns:a16="http://schemas.microsoft.com/office/drawing/2014/main" id="{FADA9370-4078-469C-B3BA-00A8A9E417B5}"/>
                </a:ext>
              </a:extLst>
            </p:cNvPr>
            <p:cNvSpPr/>
            <p:nvPr/>
          </p:nvSpPr>
          <p:spPr>
            <a:xfrm>
              <a:off x="4569844" y="378326"/>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rgbClr val="7030A0"/>
                  </a:solidFill>
                </a:rPr>
                <a:t>39</a:t>
              </a:r>
              <a:endParaRPr lang="en-GB" dirty="0">
                <a:solidFill>
                  <a:srgbClr val="7030A0"/>
                </a:solidFill>
              </a:endParaRPr>
            </a:p>
          </p:txBody>
        </p:sp>
        <p:sp>
          <p:nvSpPr>
            <p:cNvPr id="143" name="Rectangle 142">
              <a:extLst>
                <a:ext uri="{FF2B5EF4-FFF2-40B4-BE49-F238E27FC236}">
                  <a16:creationId xmlns="" xmlns:a16="http://schemas.microsoft.com/office/drawing/2014/main" id="{66D44362-367E-4678-8D04-EEB8D924C7B0}"/>
                </a:ext>
              </a:extLst>
            </p:cNvPr>
            <p:cNvSpPr/>
            <p:nvPr/>
          </p:nvSpPr>
          <p:spPr>
            <a:xfrm>
              <a:off x="5894273" y="378326"/>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rgbClr val="7030A0"/>
                  </a:solidFill>
                </a:rPr>
                <a:t>15</a:t>
              </a:r>
              <a:endParaRPr lang="en-GB" dirty="0">
                <a:solidFill>
                  <a:srgbClr val="7030A0"/>
                </a:solidFill>
              </a:endParaRPr>
            </a:p>
          </p:txBody>
        </p:sp>
        <p:sp>
          <p:nvSpPr>
            <p:cNvPr id="144" name="Rectangle 143">
              <a:extLst>
                <a:ext uri="{FF2B5EF4-FFF2-40B4-BE49-F238E27FC236}">
                  <a16:creationId xmlns="" xmlns:a16="http://schemas.microsoft.com/office/drawing/2014/main" id="{0298BF62-B70F-4E8E-A7D8-209E349843A8}"/>
                </a:ext>
              </a:extLst>
            </p:cNvPr>
            <p:cNvSpPr/>
            <p:nvPr/>
          </p:nvSpPr>
          <p:spPr>
            <a:xfrm>
              <a:off x="7218702" y="378326"/>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rgbClr val="7030A0"/>
                  </a:solidFill>
                </a:rPr>
                <a:t>36</a:t>
              </a:r>
              <a:endParaRPr lang="en-GB" dirty="0">
                <a:solidFill>
                  <a:srgbClr val="7030A0"/>
                </a:solidFill>
              </a:endParaRPr>
            </a:p>
          </p:txBody>
        </p:sp>
        <p:sp>
          <p:nvSpPr>
            <p:cNvPr id="145" name="Rectangle 144">
              <a:extLst>
                <a:ext uri="{FF2B5EF4-FFF2-40B4-BE49-F238E27FC236}">
                  <a16:creationId xmlns="" xmlns:a16="http://schemas.microsoft.com/office/drawing/2014/main" id="{7AA1F1A4-4890-4E33-BE57-FE3B04A5E765}"/>
                </a:ext>
              </a:extLst>
            </p:cNvPr>
            <p:cNvSpPr/>
            <p:nvPr/>
          </p:nvSpPr>
          <p:spPr>
            <a:xfrm>
              <a:off x="8543131" y="378326"/>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rgbClr val="7030A0"/>
                  </a:solidFill>
                </a:rPr>
                <a:t>24</a:t>
              </a:r>
              <a:endParaRPr lang="en-GB" dirty="0">
                <a:solidFill>
                  <a:srgbClr val="7030A0"/>
                </a:solidFill>
              </a:endParaRPr>
            </a:p>
          </p:txBody>
        </p:sp>
        <p:sp>
          <p:nvSpPr>
            <p:cNvPr id="146" name="Rectangle 145">
              <a:extLst>
                <a:ext uri="{FF2B5EF4-FFF2-40B4-BE49-F238E27FC236}">
                  <a16:creationId xmlns="" xmlns:a16="http://schemas.microsoft.com/office/drawing/2014/main" id="{0927CD06-D2A5-4022-B397-5FC70A187DA2}"/>
                </a:ext>
              </a:extLst>
            </p:cNvPr>
            <p:cNvSpPr/>
            <p:nvPr/>
          </p:nvSpPr>
          <p:spPr>
            <a:xfrm>
              <a:off x="9867560" y="378326"/>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rgbClr val="7030A0"/>
                  </a:solidFill>
                </a:rPr>
                <a:t>20</a:t>
              </a:r>
              <a:endParaRPr lang="en-GB" dirty="0">
                <a:solidFill>
                  <a:srgbClr val="7030A0"/>
                </a:solidFill>
              </a:endParaRPr>
            </a:p>
          </p:txBody>
        </p:sp>
        <p:sp>
          <p:nvSpPr>
            <p:cNvPr id="147" name="Rectangle 146">
              <a:extLst>
                <a:ext uri="{FF2B5EF4-FFF2-40B4-BE49-F238E27FC236}">
                  <a16:creationId xmlns="" xmlns:a16="http://schemas.microsoft.com/office/drawing/2014/main" id="{FDBA4A62-4AF6-40E6-8AD3-8FD43E3B7102}"/>
                </a:ext>
              </a:extLst>
            </p:cNvPr>
            <p:cNvSpPr/>
            <p:nvPr/>
          </p:nvSpPr>
          <p:spPr>
            <a:xfrm>
              <a:off x="11191989" y="378326"/>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rgbClr val="7030A0"/>
                  </a:solidFill>
                </a:rPr>
                <a:t>18</a:t>
              </a:r>
              <a:endParaRPr lang="en-GB" dirty="0">
                <a:solidFill>
                  <a:srgbClr val="7030A0"/>
                </a:solidFill>
              </a:endParaRPr>
            </a:p>
          </p:txBody>
        </p:sp>
        <p:sp>
          <p:nvSpPr>
            <p:cNvPr id="148" name="Rectangle 147">
              <a:extLst>
                <a:ext uri="{FF2B5EF4-FFF2-40B4-BE49-F238E27FC236}">
                  <a16:creationId xmlns="" xmlns:a16="http://schemas.microsoft.com/office/drawing/2014/main" id="{1903EAC3-26AE-41F4-8992-5E329A6246BA}"/>
                </a:ext>
              </a:extLst>
            </p:cNvPr>
            <p:cNvSpPr/>
            <p:nvPr/>
          </p:nvSpPr>
          <p:spPr>
            <a:xfrm>
              <a:off x="12516418" y="396901"/>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rgbClr val="7030A0"/>
                  </a:solidFill>
                </a:rPr>
                <a:t>30</a:t>
              </a:r>
              <a:endParaRPr lang="en-GB" dirty="0">
                <a:solidFill>
                  <a:srgbClr val="7030A0"/>
                </a:solidFill>
              </a:endParaRPr>
            </a:p>
          </p:txBody>
        </p:sp>
        <p:sp>
          <p:nvSpPr>
            <p:cNvPr id="149" name="Rectangle 148">
              <a:extLst>
                <a:ext uri="{FF2B5EF4-FFF2-40B4-BE49-F238E27FC236}">
                  <a16:creationId xmlns="" xmlns:a16="http://schemas.microsoft.com/office/drawing/2014/main" id="{D563C3AA-E78F-4815-AF6D-C45BF211F5EF}"/>
                </a:ext>
              </a:extLst>
            </p:cNvPr>
            <p:cNvSpPr/>
            <p:nvPr/>
          </p:nvSpPr>
          <p:spPr>
            <a:xfrm>
              <a:off x="13840847" y="396901"/>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rgbClr val="7030A0"/>
                  </a:solidFill>
                </a:rPr>
                <a:t>12</a:t>
              </a:r>
              <a:endParaRPr lang="en-GB" dirty="0">
                <a:solidFill>
                  <a:srgbClr val="7030A0"/>
                </a:solidFill>
              </a:endParaRPr>
            </a:p>
          </p:txBody>
        </p:sp>
        <p:sp>
          <p:nvSpPr>
            <p:cNvPr id="150" name="Rectangle 149">
              <a:extLst>
                <a:ext uri="{FF2B5EF4-FFF2-40B4-BE49-F238E27FC236}">
                  <a16:creationId xmlns="" xmlns:a16="http://schemas.microsoft.com/office/drawing/2014/main" id="{DAFEA092-8344-4AFE-9AB0-F0D182E28024}"/>
                </a:ext>
              </a:extLst>
            </p:cNvPr>
            <p:cNvSpPr/>
            <p:nvPr/>
          </p:nvSpPr>
          <p:spPr>
            <a:xfrm>
              <a:off x="3245415" y="2273801"/>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rgbClr val="7030A0"/>
                  </a:solidFill>
                </a:rPr>
                <a:t>7</a:t>
              </a:r>
              <a:endParaRPr lang="en-GB" dirty="0">
                <a:solidFill>
                  <a:srgbClr val="7030A0"/>
                </a:solidFill>
              </a:endParaRPr>
            </a:p>
          </p:txBody>
        </p:sp>
        <p:sp>
          <p:nvSpPr>
            <p:cNvPr id="151" name="Rectangle 150">
              <a:extLst>
                <a:ext uri="{FF2B5EF4-FFF2-40B4-BE49-F238E27FC236}">
                  <a16:creationId xmlns="" xmlns:a16="http://schemas.microsoft.com/office/drawing/2014/main" id="{9591DF2F-BC80-4DEE-B017-A2B95315A1BA}"/>
                </a:ext>
              </a:extLst>
            </p:cNvPr>
            <p:cNvSpPr/>
            <p:nvPr/>
          </p:nvSpPr>
          <p:spPr>
            <a:xfrm>
              <a:off x="4569844" y="2273801"/>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rgbClr val="7030A0"/>
                  </a:solidFill>
                </a:rPr>
                <a:t>39</a:t>
              </a:r>
              <a:endParaRPr lang="en-GB" dirty="0">
                <a:solidFill>
                  <a:srgbClr val="7030A0"/>
                </a:solidFill>
              </a:endParaRPr>
            </a:p>
          </p:txBody>
        </p:sp>
        <p:sp>
          <p:nvSpPr>
            <p:cNvPr id="152" name="Rectangle 151">
              <a:extLst>
                <a:ext uri="{FF2B5EF4-FFF2-40B4-BE49-F238E27FC236}">
                  <a16:creationId xmlns="" xmlns:a16="http://schemas.microsoft.com/office/drawing/2014/main" id="{ED28CB13-E173-49DC-BF4F-5E8D257D11D8}"/>
                </a:ext>
              </a:extLst>
            </p:cNvPr>
            <p:cNvSpPr/>
            <p:nvPr/>
          </p:nvSpPr>
          <p:spPr>
            <a:xfrm>
              <a:off x="5894273" y="2273801"/>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rgbClr val="7030A0"/>
                  </a:solidFill>
                </a:rPr>
                <a:t>15</a:t>
              </a:r>
              <a:endParaRPr lang="en-GB" dirty="0">
                <a:solidFill>
                  <a:srgbClr val="7030A0"/>
                </a:solidFill>
              </a:endParaRPr>
            </a:p>
          </p:txBody>
        </p:sp>
        <p:sp>
          <p:nvSpPr>
            <p:cNvPr id="153" name="Rectangle 152">
              <a:extLst>
                <a:ext uri="{FF2B5EF4-FFF2-40B4-BE49-F238E27FC236}">
                  <a16:creationId xmlns="" xmlns:a16="http://schemas.microsoft.com/office/drawing/2014/main" id="{CA738865-2FE9-4214-AD23-778336588404}"/>
                </a:ext>
              </a:extLst>
            </p:cNvPr>
            <p:cNvSpPr/>
            <p:nvPr/>
          </p:nvSpPr>
          <p:spPr>
            <a:xfrm>
              <a:off x="7218702" y="2273801"/>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rgbClr val="7030A0"/>
                  </a:solidFill>
                </a:rPr>
                <a:t>36</a:t>
              </a:r>
              <a:endParaRPr lang="en-GB" dirty="0">
                <a:solidFill>
                  <a:srgbClr val="7030A0"/>
                </a:solidFill>
              </a:endParaRPr>
            </a:p>
          </p:txBody>
        </p:sp>
        <p:sp>
          <p:nvSpPr>
            <p:cNvPr id="154" name="Rectangle 153">
              <a:extLst>
                <a:ext uri="{FF2B5EF4-FFF2-40B4-BE49-F238E27FC236}">
                  <a16:creationId xmlns="" xmlns:a16="http://schemas.microsoft.com/office/drawing/2014/main" id="{E234F673-058B-45E2-A406-171D5DCB1318}"/>
                </a:ext>
              </a:extLst>
            </p:cNvPr>
            <p:cNvSpPr/>
            <p:nvPr/>
          </p:nvSpPr>
          <p:spPr>
            <a:xfrm>
              <a:off x="8543131" y="2273801"/>
              <a:ext cx="914400" cy="914400"/>
            </a:xfrm>
            <a:prstGeom prst="rect">
              <a:avLst/>
            </a:prstGeom>
            <a:gradFill flip="none" rotWithShape="1">
              <a:gsLst>
                <a:gs pos="0">
                  <a:srgbClr val="7030A0"/>
                </a:gs>
                <a:gs pos="32000">
                  <a:srgbClr val="C29ADE"/>
                </a:gs>
                <a:gs pos="100000">
                  <a:srgbClr val="7030A0"/>
                </a:gs>
              </a:gsLst>
              <a:lin ang="2700000" scaled="1"/>
              <a:tileRect/>
            </a:gradFill>
            <a:ln w="38100">
              <a:solidFill>
                <a:srgbClr val="7030A0"/>
              </a:solidFill>
            </a:ln>
            <a:effectLst>
              <a:glow rad="2286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chemeClr val="bg1"/>
                  </a:solidFill>
                </a:rPr>
                <a:t>24</a:t>
              </a:r>
            </a:p>
          </p:txBody>
        </p:sp>
        <p:sp>
          <p:nvSpPr>
            <p:cNvPr id="155" name="Rectangle 154">
              <a:extLst>
                <a:ext uri="{FF2B5EF4-FFF2-40B4-BE49-F238E27FC236}">
                  <a16:creationId xmlns="" xmlns:a16="http://schemas.microsoft.com/office/drawing/2014/main" id="{C4B106DC-ABAA-4B71-BCD0-0B15F790D717}"/>
                </a:ext>
              </a:extLst>
            </p:cNvPr>
            <p:cNvSpPr/>
            <p:nvPr/>
          </p:nvSpPr>
          <p:spPr>
            <a:xfrm>
              <a:off x="9867560" y="2273801"/>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rgbClr val="7030A0"/>
                  </a:solidFill>
                </a:rPr>
                <a:t>20</a:t>
              </a:r>
              <a:endParaRPr lang="en-GB" dirty="0">
                <a:solidFill>
                  <a:srgbClr val="7030A0"/>
                </a:solidFill>
              </a:endParaRPr>
            </a:p>
          </p:txBody>
        </p:sp>
        <p:sp>
          <p:nvSpPr>
            <p:cNvPr id="156" name="Rectangle 155">
              <a:extLst>
                <a:ext uri="{FF2B5EF4-FFF2-40B4-BE49-F238E27FC236}">
                  <a16:creationId xmlns="" xmlns:a16="http://schemas.microsoft.com/office/drawing/2014/main" id="{7C55F32A-45E2-4382-83CB-1A572A15EFE0}"/>
                </a:ext>
              </a:extLst>
            </p:cNvPr>
            <p:cNvSpPr/>
            <p:nvPr/>
          </p:nvSpPr>
          <p:spPr>
            <a:xfrm>
              <a:off x="11191989" y="2273801"/>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rgbClr val="7030A0"/>
                  </a:solidFill>
                </a:rPr>
                <a:t>18</a:t>
              </a:r>
              <a:endParaRPr lang="en-GB" dirty="0">
                <a:solidFill>
                  <a:srgbClr val="7030A0"/>
                </a:solidFill>
              </a:endParaRPr>
            </a:p>
          </p:txBody>
        </p:sp>
        <p:sp>
          <p:nvSpPr>
            <p:cNvPr id="157" name="Rectangle 156">
              <a:extLst>
                <a:ext uri="{FF2B5EF4-FFF2-40B4-BE49-F238E27FC236}">
                  <a16:creationId xmlns="" xmlns:a16="http://schemas.microsoft.com/office/drawing/2014/main" id="{D593534F-2133-4B4D-A813-E911496E34CD}"/>
                </a:ext>
              </a:extLst>
            </p:cNvPr>
            <p:cNvSpPr/>
            <p:nvPr/>
          </p:nvSpPr>
          <p:spPr>
            <a:xfrm>
              <a:off x="12516418" y="2259667"/>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rgbClr val="7030A0"/>
                  </a:solidFill>
                </a:rPr>
                <a:t>30</a:t>
              </a:r>
              <a:endParaRPr lang="en-GB" dirty="0">
                <a:solidFill>
                  <a:srgbClr val="7030A0"/>
                </a:solidFill>
              </a:endParaRPr>
            </a:p>
          </p:txBody>
        </p:sp>
        <p:sp>
          <p:nvSpPr>
            <p:cNvPr id="158" name="Rectangle 157">
              <a:extLst>
                <a:ext uri="{FF2B5EF4-FFF2-40B4-BE49-F238E27FC236}">
                  <a16:creationId xmlns="" xmlns:a16="http://schemas.microsoft.com/office/drawing/2014/main" id="{929DD776-3CF5-463C-A9F7-8E2EB28F8EB8}"/>
                </a:ext>
              </a:extLst>
            </p:cNvPr>
            <p:cNvSpPr/>
            <p:nvPr/>
          </p:nvSpPr>
          <p:spPr>
            <a:xfrm>
              <a:off x="13845948" y="2288314"/>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rgbClr val="7030A0"/>
                  </a:solidFill>
                </a:rPr>
                <a:t>12</a:t>
              </a:r>
              <a:endParaRPr lang="en-GB" dirty="0">
                <a:solidFill>
                  <a:srgbClr val="7030A0"/>
                </a:solidFill>
              </a:endParaRPr>
            </a:p>
          </p:txBody>
        </p:sp>
        <p:sp>
          <p:nvSpPr>
            <p:cNvPr id="159" name="TextBox 158">
              <a:extLst>
                <a:ext uri="{FF2B5EF4-FFF2-40B4-BE49-F238E27FC236}">
                  <a16:creationId xmlns="" xmlns:a16="http://schemas.microsoft.com/office/drawing/2014/main" id="{23D4A834-BBB4-4738-9FFA-2B9EAB71325A}"/>
                </a:ext>
              </a:extLst>
            </p:cNvPr>
            <p:cNvSpPr txBox="1"/>
            <p:nvPr/>
          </p:nvSpPr>
          <p:spPr>
            <a:xfrm>
              <a:off x="5179728" y="1509568"/>
              <a:ext cx="7641206" cy="461665"/>
            </a:xfrm>
            <a:prstGeom prst="rect">
              <a:avLst/>
            </a:prstGeom>
            <a:noFill/>
          </p:spPr>
          <p:txBody>
            <a:bodyPr wrap="square" rtlCol="0">
              <a:spAutoFit/>
            </a:bodyPr>
            <a:lstStyle/>
            <a:p>
              <a:pPr algn="ctr"/>
              <a:r>
                <a:rPr lang="en-GB" sz="2400" b="1" i="1" dirty="0">
                  <a:latin typeface="Cavolini" panose="020B0502040204020203" pitchFamily="66" charset="0"/>
                  <a:cs typeface="Cavolini" panose="020B0502040204020203" pitchFamily="66" charset="0"/>
                </a:rPr>
                <a:t>Step 1: </a:t>
              </a:r>
              <a:r>
                <a:rPr lang="en-GB" sz="2400" i="1" dirty="0">
                  <a:latin typeface="Cavolini" panose="020B0502040204020203" pitchFamily="66" charset="0"/>
                  <a:cs typeface="Cavolini" panose="020B0502040204020203" pitchFamily="66" charset="0"/>
                </a:rPr>
                <a:t>Identify the pivot (e.g. mid value)</a:t>
              </a:r>
            </a:p>
          </p:txBody>
        </p:sp>
        <p:pic>
          <p:nvPicPr>
            <p:cNvPr id="160" name="Picture 2" descr="Arrow, Right, Blue, Handdrawn, Pointing, Direction">
              <a:extLst>
                <a:ext uri="{FF2B5EF4-FFF2-40B4-BE49-F238E27FC236}">
                  <a16:creationId xmlns="" xmlns:a16="http://schemas.microsoft.com/office/drawing/2014/main" id="{5B5F6E0E-17C4-4D29-A9F5-3AD77E01FBF0}"/>
                </a:ext>
              </a:extLst>
            </p:cNvPr>
            <p:cNvPicPr>
              <a:picLocks noChangeAspect="1" noChangeArrowheads="1"/>
            </p:cNvPicPr>
            <p:nvPr/>
          </p:nvPicPr>
          <p:blipFill>
            <a:blip r:embed="rId2" cstate="print">
              <a:biLevel thresh="50000"/>
              <a:extLst>
                <a:ext uri="{28A0092B-C50C-407E-A947-70E740481C1C}">
                  <a14:useLocalDpi xmlns:a14="http://schemas.microsoft.com/office/drawing/2010/main" val="0"/>
                </a:ext>
              </a:extLst>
            </a:blip>
            <a:srcRect/>
            <a:stretch>
              <a:fillRect/>
            </a:stretch>
          </p:blipFill>
          <p:spPr bwMode="auto">
            <a:xfrm rot="16200000">
              <a:off x="3322284" y="3279583"/>
              <a:ext cx="914399" cy="760663"/>
            </a:xfrm>
            <a:prstGeom prst="rect">
              <a:avLst/>
            </a:prstGeom>
            <a:noFill/>
            <a:extLst>
              <a:ext uri="{909E8E84-426E-40DD-AFC4-6F175D3DCCD1}">
                <a14:hiddenFill xmlns:a14="http://schemas.microsoft.com/office/drawing/2010/main">
                  <a:solidFill>
                    <a:srgbClr val="FFFFFF"/>
                  </a:solidFill>
                </a14:hiddenFill>
              </a:ext>
            </a:extLst>
          </p:spPr>
        </p:pic>
        <p:pic>
          <p:nvPicPr>
            <p:cNvPr id="161" name="Picture 2" descr="Arrow, Right, Blue, Handdrawn, Pointing, Direction">
              <a:extLst>
                <a:ext uri="{FF2B5EF4-FFF2-40B4-BE49-F238E27FC236}">
                  <a16:creationId xmlns="" xmlns:a16="http://schemas.microsoft.com/office/drawing/2014/main" id="{EDAA13C8-A0B4-49BA-A57D-37086A8B5AE0}"/>
                </a:ext>
              </a:extLst>
            </p:cNvPr>
            <p:cNvPicPr>
              <a:picLocks noChangeAspect="1" noChangeArrowheads="1"/>
            </p:cNvPicPr>
            <p:nvPr/>
          </p:nvPicPr>
          <p:blipFill>
            <a:blip r:embed="rId2" cstate="print">
              <a:biLevel thresh="50000"/>
              <a:extLst>
                <a:ext uri="{28A0092B-C50C-407E-A947-70E740481C1C}">
                  <a14:useLocalDpi xmlns:a14="http://schemas.microsoft.com/office/drawing/2010/main" val="0"/>
                </a:ext>
              </a:extLst>
            </a:blip>
            <a:srcRect/>
            <a:stretch>
              <a:fillRect/>
            </a:stretch>
          </p:blipFill>
          <p:spPr bwMode="auto">
            <a:xfrm rot="5400000" flipH="1">
              <a:off x="13769080" y="3303329"/>
              <a:ext cx="914399" cy="760663"/>
            </a:xfrm>
            <a:prstGeom prst="rect">
              <a:avLst/>
            </a:prstGeom>
            <a:noFill/>
            <a:extLst>
              <a:ext uri="{909E8E84-426E-40DD-AFC4-6F175D3DCCD1}">
                <a14:hiddenFill xmlns:a14="http://schemas.microsoft.com/office/drawing/2010/main">
                  <a:solidFill>
                    <a:srgbClr val="FFFFFF"/>
                  </a:solidFill>
                </a14:hiddenFill>
              </a:ext>
            </a:extLst>
          </p:spPr>
        </p:pic>
        <p:sp>
          <p:nvSpPr>
            <p:cNvPr id="162" name="TextBox 161">
              <a:extLst>
                <a:ext uri="{FF2B5EF4-FFF2-40B4-BE49-F238E27FC236}">
                  <a16:creationId xmlns="" xmlns:a16="http://schemas.microsoft.com/office/drawing/2014/main" id="{227E2146-EB23-4F06-BC3C-8F0F61AB14CD}"/>
                </a:ext>
              </a:extLst>
            </p:cNvPr>
            <p:cNvSpPr txBox="1"/>
            <p:nvPr/>
          </p:nvSpPr>
          <p:spPr>
            <a:xfrm>
              <a:off x="5203312" y="3417685"/>
              <a:ext cx="7641206" cy="461665"/>
            </a:xfrm>
            <a:prstGeom prst="rect">
              <a:avLst/>
            </a:prstGeom>
            <a:noFill/>
          </p:spPr>
          <p:txBody>
            <a:bodyPr wrap="square" rtlCol="0">
              <a:spAutoFit/>
            </a:bodyPr>
            <a:lstStyle/>
            <a:p>
              <a:pPr algn="ctr"/>
              <a:r>
                <a:rPr lang="en-GB" sz="2400" b="1" i="1" dirty="0">
                  <a:latin typeface="Cavolini" panose="020B0502040204020203" pitchFamily="66" charset="0"/>
                  <a:cs typeface="Cavolini" panose="020B0502040204020203" pitchFamily="66" charset="0"/>
                </a:rPr>
                <a:t>Step 2: </a:t>
              </a:r>
              <a:r>
                <a:rPr lang="en-GB" sz="2400" i="1" dirty="0">
                  <a:latin typeface="Cavolini" panose="020B0502040204020203" pitchFamily="66" charset="0"/>
                  <a:cs typeface="Cavolini" panose="020B0502040204020203" pitchFamily="66" charset="0"/>
                </a:rPr>
                <a:t>Initialise your left and right pointers</a:t>
              </a:r>
            </a:p>
          </p:txBody>
        </p:sp>
        <p:sp>
          <p:nvSpPr>
            <p:cNvPr id="163" name="Rectangle 162">
              <a:extLst>
                <a:ext uri="{FF2B5EF4-FFF2-40B4-BE49-F238E27FC236}">
                  <a16:creationId xmlns="" xmlns:a16="http://schemas.microsoft.com/office/drawing/2014/main" id="{950374C2-4C5C-40F7-B938-5910626577CE}"/>
                </a:ext>
              </a:extLst>
            </p:cNvPr>
            <p:cNvSpPr/>
            <p:nvPr/>
          </p:nvSpPr>
          <p:spPr>
            <a:xfrm>
              <a:off x="3245415" y="4446384"/>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rgbClr val="7030A0"/>
                  </a:solidFill>
                </a:rPr>
                <a:t>7</a:t>
              </a:r>
              <a:endParaRPr lang="en-GB" dirty="0">
                <a:solidFill>
                  <a:srgbClr val="7030A0"/>
                </a:solidFill>
              </a:endParaRPr>
            </a:p>
          </p:txBody>
        </p:sp>
        <p:sp>
          <p:nvSpPr>
            <p:cNvPr id="164" name="Rectangle 163">
              <a:extLst>
                <a:ext uri="{FF2B5EF4-FFF2-40B4-BE49-F238E27FC236}">
                  <a16:creationId xmlns="" xmlns:a16="http://schemas.microsoft.com/office/drawing/2014/main" id="{76F6940E-5B7A-4D77-ACD3-91D3F4BC3293}"/>
                </a:ext>
              </a:extLst>
            </p:cNvPr>
            <p:cNvSpPr/>
            <p:nvPr/>
          </p:nvSpPr>
          <p:spPr>
            <a:xfrm>
              <a:off x="4569844" y="4446384"/>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rgbClr val="7030A0"/>
                  </a:solidFill>
                </a:rPr>
                <a:t>39</a:t>
              </a:r>
              <a:endParaRPr lang="en-GB" dirty="0">
                <a:solidFill>
                  <a:srgbClr val="7030A0"/>
                </a:solidFill>
              </a:endParaRPr>
            </a:p>
          </p:txBody>
        </p:sp>
        <p:sp>
          <p:nvSpPr>
            <p:cNvPr id="165" name="Rectangle 164">
              <a:extLst>
                <a:ext uri="{FF2B5EF4-FFF2-40B4-BE49-F238E27FC236}">
                  <a16:creationId xmlns="" xmlns:a16="http://schemas.microsoft.com/office/drawing/2014/main" id="{06D2B82E-0A24-4546-A326-D03508A2E797}"/>
                </a:ext>
              </a:extLst>
            </p:cNvPr>
            <p:cNvSpPr/>
            <p:nvPr/>
          </p:nvSpPr>
          <p:spPr>
            <a:xfrm>
              <a:off x="5894273" y="4446384"/>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rgbClr val="7030A0"/>
                  </a:solidFill>
                </a:rPr>
                <a:t>15</a:t>
              </a:r>
              <a:endParaRPr lang="en-GB" dirty="0">
                <a:solidFill>
                  <a:srgbClr val="7030A0"/>
                </a:solidFill>
              </a:endParaRPr>
            </a:p>
          </p:txBody>
        </p:sp>
        <p:sp>
          <p:nvSpPr>
            <p:cNvPr id="166" name="Rectangle 165">
              <a:extLst>
                <a:ext uri="{FF2B5EF4-FFF2-40B4-BE49-F238E27FC236}">
                  <a16:creationId xmlns="" xmlns:a16="http://schemas.microsoft.com/office/drawing/2014/main" id="{721D8276-9A52-4389-9824-539ACD5B6ED7}"/>
                </a:ext>
              </a:extLst>
            </p:cNvPr>
            <p:cNvSpPr/>
            <p:nvPr/>
          </p:nvSpPr>
          <p:spPr>
            <a:xfrm>
              <a:off x="7218702" y="4446384"/>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rgbClr val="7030A0"/>
                  </a:solidFill>
                </a:rPr>
                <a:t>36</a:t>
              </a:r>
              <a:endParaRPr lang="en-GB" dirty="0">
                <a:solidFill>
                  <a:srgbClr val="7030A0"/>
                </a:solidFill>
              </a:endParaRPr>
            </a:p>
          </p:txBody>
        </p:sp>
        <p:sp>
          <p:nvSpPr>
            <p:cNvPr id="167" name="Rectangle 166">
              <a:extLst>
                <a:ext uri="{FF2B5EF4-FFF2-40B4-BE49-F238E27FC236}">
                  <a16:creationId xmlns="" xmlns:a16="http://schemas.microsoft.com/office/drawing/2014/main" id="{C3EDCCC9-6EF4-4787-9ABE-A11F6D25220B}"/>
                </a:ext>
              </a:extLst>
            </p:cNvPr>
            <p:cNvSpPr/>
            <p:nvPr/>
          </p:nvSpPr>
          <p:spPr>
            <a:xfrm>
              <a:off x="8543131" y="4446384"/>
              <a:ext cx="914400" cy="914400"/>
            </a:xfrm>
            <a:prstGeom prst="rect">
              <a:avLst/>
            </a:prstGeom>
            <a:gradFill flip="none" rotWithShape="1">
              <a:gsLst>
                <a:gs pos="0">
                  <a:srgbClr val="7030A0"/>
                </a:gs>
                <a:gs pos="32000">
                  <a:srgbClr val="C29ADE"/>
                </a:gs>
                <a:gs pos="100000">
                  <a:srgbClr val="7030A0"/>
                </a:gs>
              </a:gsLst>
              <a:lin ang="2700000" scaled="1"/>
              <a:tileRect/>
            </a:gradFill>
            <a:ln w="38100">
              <a:solidFill>
                <a:srgbClr val="7030A0"/>
              </a:solidFill>
            </a:ln>
            <a:effectLst>
              <a:glow rad="2286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chemeClr val="bg1"/>
                  </a:solidFill>
                </a:rPr>
                <a:t>24</a:t>
              </a:r>
            </a:p>
          </p:txBody>
        </p:sp>
        <p:sp>
          <p:nvSpPr>
            <p:cNvPr id="168" name="Rectangle 167">
              <a:extLst>
                <a:ext uri="{FF2B5EF4-FFF2-40B4-BE49-F238E27FC236}">
                  <a16:creationId xmlns="" xmlns:a16="http://schemas.microsoft.com/office/drawing/2014/main" id="{53717C97-C5E8-49A6-B956-706D1E1EB00E}"/>
                </a:ext>
              </a:extLst>
            </p:cNvPr>
            <p:cNvSpPr/>
            <p:nvPr/>
          </p:nvSpPr>
          <p:spPr>
            <a:xfrm>
              <a:off x="9867560" y="4446384"/>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rgbClr val="7030A0"/>
                  </a:solidFill>
                </a:rPr>
                <a:t>20</a:t>
              </a:r>
              <a:endParaRPr lang="en-GB" dirty="0">
                <a:solidFill>
                  <a:srgbClr val="7030A0"/>
                </a:solidFill>
              </a:endParaRPr>
            </a:p>
          </p:txBody>
        </p:sp>
        <p:sp>
          <p:nvSpPr>
            <p:cNvPr id="169" name="Rectangle 168">
              <a:extLst>
                <a:ext uri="{FF2B5EF4-FFF2-40B4-BE49-F238E27FC236}">
                  <a16:creationId xmlns="" xmlns:a16="http://schemas.microsoft.com/office/drawing/2014/main" id="{3B512566-660E-4C3E-8FF8-CEA191CC8947}"/>
                </a:ext>
              </a:extLst>
            </p:cNvPr>
            <p:cNvSpPr/>
            <p:nvPr/>
          </p:nvSpPr>
          <p:spPr>
            <a:xfrm>
              <a:off x="11191989" y="4446384"/>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rgbClr val="7030A0"/>
                  </a:solidFill>
                </a:rPr>
                <a:t>18</a:t>
              </a:r>
              <a:endParaRPr lang="en-GB" dirty="0">
                <a:solidFill>
                  <a:srgbClr val="7030A0"/>
                </a:solidFill>
              </a:endParaRPr>
            </a:p>
          </p:txBody>
        </p:sp>
        <p:sp>
          <p:nvSpPr>
            <p:cNvPr id="170" name="Rectangle 169">
              <a:extLst>
                <a:ext uri="{FF2B5EF4-FFF2-40B4-BE49-F238E27FC236}">
                  <a16:creationId xmlns="" xmlns:a16="http://schemas.microsoft.com/office/drawing/2014/main" id="{172B1DFC-2348-4781-96CF-439A2AD56401}"/>
                </a:ext>
              </a:extLst>
            </p:cNvPr>
            <p:cNvSpPr/>
            <p:nvPr/>
          </p:nvSpPr>
          <p:spPr>
            <a:xfrm>
              <a:off x="12516418" y="4446384"/>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rgbClr val="7030A0"/>
                  </a:solidFill>
                </a:rPr>
                <a:t>30</a:t>
              </a:r>
              <a:endParaRPr lang="en-GB" dirty="0">
                <a:solidFill>
                  <a:srgbClr val="7030A0"/>
                </a:solidFill>
              </a:endParaRPr>
            </a:p>
          </p:txBody>
        </p:sp>
        <p:sp>
          <p:nvSpPr>
            <p:cNvPr id="171" name="Rectangle 170">
              <a:extLst>
                <a:ext uri="{FF2B5EF4-FFF2-40B4-BE49-F238E27FC236}">
                  <a16:creationId xmlns="" xmlns:a16="http://schemas.microsoft.com/office/drawing/2014/main" id="{1FEF53BC-3B14-4397-B4F6-900B1253AFBC}"/>
                </a:ext>
              </a:extLst>
            </p:cNvPr>
            <p:cNvSpPr/>
            <p:nvPr/>
          </p:nvSpPr>
          <p:spPr>
            <a:xfrm>
              <a:off x="13840847" y="4465911"/>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rgbClr val="7030A0"/>
                  </a:solidFill>
                </a:rPr>
                <a:t>12</a:t>
              </a:r>
              <a:endParaRPr lang="en-GB" dirty="0">
                <a:solidFill>
                  <a:srgbClr val="7030A0"/>
                </a:solidFill>
              </a:endParaRPr>
            </a:p>
          </p:txBody>
        </p:sp>
        <p:pic>
          <p:nvPicPr>
            <p:cNvPr id="172" name="Picture 2" descr="Arrow, Right, Blue, Handdrawn, Pointing, Direction">
              <a:extLst>
                <a:ext uri="{FF2B5EF4-FFF2-40B4-BE49-F238E27FC236}">
                  <a16:creationId xmlns="" xmlns:a16="http://schemas.microsoft.com/office/drawing/2014/main" id="{D0EBB026-8F9F-4788-86CA-355FE5ACF405}"/>
                </a:ext>
              </a:extLst>
            </p:cNvPr>
            <p:cNvPicPr>
              <a:picLocks noChangeAspect="1" noChangeArrowheads="1"/>
            </p:cNvPicPr>
            <p:nvPr/>
          </p:nvPicPr>
          <p:blipFill>
            <a:blip r:embed="rId2" cstate="print">
              <a:biLevel thresh="50000"/>
              <a:extLst>
                <a:ext uri="{28A0092B-C50C-407E-A947-70E740481C1C}">
                  <a14:useLocalDpi xmlns:a14="http://schemas.microsoft.com/office/drawing/2010/main" val="0"/>
                </a:ext>
              </a:extLst>
            </a:blip>
            <a:srcRect/>
            <a:stretch>
              <a:fillRect/>
            </a:stretch>
          </p:blipFill>
          <p:spPr bwMode="auto">
            <a:xfrm rot="16200000">
              <a:off x="4646713" y="5462145"/>
              <a:ext cx="914399" cy="760663"/>
            </a:xfrm>
            <a:prstGeom prst="rect">
              <a:avLst/>
            </a:prstGeom>
            <a:noFill/>
            <a:extLst>
              <a:ext uri="{909E8E84-426E-40DD-AFC4-6F175D3DCCD1}">
                <a14:hiddenFill xmlns:a14="http://schemas.microsoft.com/office/drawing/2010/main">
                  <a:solidFill>
                    <a:srgbClr val="FFFFFF"/>
                  </a:solidFill>
                </a14:hiddenFill>
              </a:ext>
            </a:extLst>
          </p:spPr>
        </p:pic>
        <p:pic>
          <p:nvPicPr>
            <p:cNvPr id="173" name="Picture 2" descr="Arrow, Right, Blue, Handdrawn, Pointing, Direction">
              <a:extLst>
                <a:ext uri="{FF2B5EF4-FFF2-40B4-BE49-F238E27FC236}">
                  <a16:creationId xmlns="" xmlns:a16="http://schemas.microsoft.com/office/drawing/2014/main" id="{EF670B7C-88A6-4900-BC29-1E53D4FF0631}"/>
                </a:ext>
              </a:extLst>
            </p:cNvPr>
            <p:cNvPicPr>
              <a:picLocks noChangeAspect="1" noChangeArrowheads="1"/>
            </p:cNvPicPr>
            <p:nvPr/>
          </p:nvPicPr>
          <p:blipFill>
            <a:blip r:embed="rId2" cstate="print">
              <a:biLevel thresh="50000"/>
              <a:extLst>
                <a:ext uri="{28A0092B-C50C-407E-A947-70E740481C1C}">
                  <a14:useLocalDpi xmlns:a14="http://schemas.microsoft.com/office/drawing/2010/main" val="0"/>
                </a:ext>
              </a:extLst>
            </a:blip>
            <a:srcRect/>
            <a:stretch>
              <a:fillRect/>
            </a:stretch>
          </p:blipFill>
          <p:spPr bwMode="auto">
            <a:xfrm rot="5400000" flipH="1">
              <a:off x="13758191" y="5483531"/>
              <a:ext cx="914399" cy="760663"/>
            </a:xfrm>
            <a:prstGeom prst="rect">
              <a:avLst/>
            </a:prstGeom>
            <a:noFill/>
            <a:extLst>
              <a:ext uri="{909E8E84-426E-40DD-AFC4-6F175D3DCCD1}">
                <a14:hiddenFill xmlns:a14="http://schemas.microsoft.com/office/drawing/2010/main">
                  <a:solidFill>
                    <a:srgbClr val="FFFFFF"/>
                  </a:solidFill>
                </a14:hiddenFill>
              </a:ext>
            </a:extLst>
          </p:spPr>
        </p:pic>
        <p:sp>
          <p:nvSpPr>
            <p:cNvPr id="174" name="TextBox 173">
              <a:extLst>
                <a:ext uri="{FF2B5EF4-FFF2-40B4-BE49-F238E27FC236}">
                  <a16:creationId xmlns="" xmlns:a16="http://schemas.microsoft.com/office/drawing/2014/main" id="{6957E356-99CE-43B0-AB0B-114904B43A4E}"/>
                </a:ext>
              </a:extLst>
            </p:cNvPr>
            <p:cNvSpPr txBox="1"/>
            <p:nvPr/>
          </p:nvSpPr>
          <p:spPr>
            <a:xfrm>
              <a:off x="5007994" y="5583920"/>
              <a:ext cx="8860974" cy="830997"/>
            </a:xfrm>
            <a:prstGeom prst="rect">
              <a:avLst/>
            </a:prstGeom>
            <a:noFill/>
          </p:spPr>
          <p:txBody>
            <a:bodyPr wrap="square" rtlCol="0">
              <a:spAutoFit/>
            </a:bodyPr>
            <a:lstStyle/>
            <a:p>
              <a:pPr algn="ctr"/>
              <a:r>
                <a:rPr lang="en-GB" sz="2400" b="1" i="1" dirty="0">
                  <a:latin typeface="Cavolini" panose="020B0502040204020203" pitchFamily="66" charset="0"/>
                  <a:cs typeface="Cavolini" panose="020B0502040204020203" pitchFamily="66" charset="0"/>
                </a:rPr>
                <a:t>Step 3: </a:t>
              </a:r>
              <a:r>
                <a:rPr lang="en-GB" sz="2400" i="1" dirty="0">
                  <a:latin typeface="Cavolini" panose="020B0502040204020203" pitchFamily="66" charset="0"/>
                  <a:cs typeface="Cavolini" panose="020B0502040204020203" pitchFamily="66" charset="0"/>
                </a:rPr>
                <a:t>Slide your pointers until you find two values to swap:</a:t>
              </a:r>
              <a:br>
                <a:rPr lang="en-GB" sz="2400" i="1" dirty="0">
                  <a:latin typeface="Cavolini" panose="020B0502040204020203" pitchFamily="66" charset="0"/>
                  <a:cs typeface="Cavolini" panose="020B0502040204020203" pitchFamily="66" charset="0"/>
                </a:rPr>
              </a:br>
              <a:r>
                <a:rPr lang="en-GB" sz="2400" i="1" dirty="0">
                  <a:latin typeface="Cavolini" panose="020B0502040204020203" pitchFamily="66" charset="0"/>
                  <a:cs typeface="Cavolini" panose="020B0502040204020203" pitchFamily="66" charset="0"/>
                </a:rPr>
                <a:t>(e.g. 39 &gt; pivot and </a:t>
              </a:r>
              <a:r>
                <a:rPr lang="en-GB" sz="2400" i="1" dirty="0" smtClean="0">
                  <a:latin typeface="Cavolini" panose="020B0502040204020203" pitchFamily="66" charset="0"/>
                  <a:cs typeface="Cavolini" panose="020B0502040204020203" pitchFamily="66" charset="0"/>
                </a:rPr>
                <a:t>12 &lt; pivot)</a:t>
              </a:r>
              <a:endParaRPr lang="en-GB" sz="2400" i="1" dirty="0">
                <a:latin typeface="Cavolini" panose="020B0502040204020203" pitchFamily="66" charset="0"/>
                <a:cs typeface="Cavolini" panose="020B0502040204020203" pitchFamily="66" charset="0"/>
              </a:endParaRPr>
            </a:p>
          </p:txBody>
        </p:sp>
        <p:sp>
          <p:nvSpPr>
            <p:cNvPr id="175" name="Rectangle 174">
              <a:extLst>
                <a:ext uri="{FF2B5EF4-FFF2-40B4-BE49-F238E27FC236}">
                  <a16:creationId xmlns="" xmlns:a16="http://schemas.microsoft.com/office/drawing/2014/main" id="{FEC169BC-5683-4213-A5D3-D2F826F640C0}"/>
                </a:ext>
              </a:extLst>
            </p:cNvPr>
            <p:cNvSpPr/>
            <p:nvPr/>
          </p:nvSpPr>
          <p:spPr>
            <a:xfrm>
              <a:off x="3245415" y="6789158"/>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rgbClr val="7030A0"/>
                  </a:solidFill>
                </a:rPr>
                <a:t>7</a:t>
              </a:r>
              <a:endParaRPr lang="en-GB" dirty="0">
                <a:solidFill>
                  <a:srgbClr val="7030A0"/>
                </a:solidFill>
              </a:endParaRPr>
            </a:p>
          </p:txBody>
        </p:sp>
        <p:sp>
          <p:nvSpPr>
            <p:cNvPr id="176" name="Rectangle 175">
              <a:extLst>
                <a:ext uri="{FF2B5EF4-FFF2-40B4-BE49-F238E27FC236}">
                  <a16:creationId xmlns="" xmlns:a16="http://schemas.microsoft.com/office/drawing/2014/main" id="{EDDD289D-7B7D-4425-9FD2-D4BA5762DC9A}"/>
                </a:ext>
              </a:extLst>
            </p:cNvPr>
            <p:cNvSpPr/>
            <p:nvPr/>
          </p:nvSpPr>
          <p:spPr>
            <a:xfrm>
              <a:off x="4569844" y="6789158"/>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rgbClr val="C29ADE"/>
                  </a:solidFill>
                </a:rPr>
                <a:t>12</a:t>
              </a:r>
              <a:endParaRPr lang="en-GB" dirty="0">
                <a:solidFill>
                  <a:srgbClr val="C29ADE"/>
                </a:solidFill>
              </a:endParaRPr>
            </a:p>
          </p:txBody>
        </p:sp>
        <p:sp>
          <p:nvSpPr>
            <p:cNvPr id="177" name="Rectangle 176">
              <a:extLst>
                <a:ext uri="{FF2B5EF4-FFF2-40B4-BE49-F238E27FC236}">
                  <a16:creationId xmlns="" xmlns:a16="http://schemas.microsoft.com/office/drawing/2014/main" id="{23D743FF-0318-451B-9F8D-4FAF84C17188}"/>
                </a:ext>
              </a:extLst>
            </p:cNvPr>
            <p:cNvSpPr/>
            <p:nvPr/>
          </p:nvSpPr>
          <p:spPr>
            <a:xfrm>
              <a:off x="5894273" y="6789158"/>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rgbClr val="7030A0"/>
                  </a:solidFill>
                </a:rPr>
                <a:t>15</a:t>
              </a:r>
              <a:endParaRPr lang="en-GB" dirty="0">
                <a:solidFill>
                  <a:srgbClr val="7030A0"/>
                </a:solidFill>
              </a:endParaRPr>
            </a:p>
          </p:txBody>
        </p:sp>
        <p:sp>
          <p:nvSpPr>
            <p:cNvPr id="178" name="Rectangle 177">
              <a:extLst>
                <a:ext uri="{FF2B5EF4-FFF2-40B4-BE49-F238E27FC236}">
                  <a16:creationId xmlns="" xmlns:a16="http://schemas.microsoft.com/office/drawing/2014/main" id="{B4A1DDA6-C863-4A20-94EC-D54B188A61DA}"/>
                </a:ext>
              </a:extLst>
            </p:cNvPr>
            <p:cNvSpPr/>
            <p:nvPr/>
          </p:nvSpPr>
          <p:spPr>
            <a:xfrm>
              <a:off x="7218702" y="6789158"/>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rgbClr val="7030A0"/>
                  </a:solidFill>
                </a:rPr>
                <a:t>36</a:t>
              </a:r>
              <a:endParaRPr lang="en-GB" dirty="0">
                <a:solidFill>
                  <a:srgbClr val="7030A0"/>
                </a:solidFill>
              </a:endParaRPr>
            </a:p>
          </p:txBody>
        </p:sp>
        <p:sp>
          <p:nvSpPr>
            <p:cNvPr id="179" name="Rectangle 178">
              <a:extLst>
                <a:ext uri="{FF2B5EF4-FFF2-40B4-BE49-F238E27FC236}">
                  <a16:creationId xmlns="" xmlns:a16="http://schemas.microsoft.com/office/drawing/2014/main" id="{D36FCB12-B039-4A4C-B9F7-66F888D7C091}"/>
                </a:ext>
              </a:extLst>
            </p:cNvPr>
            <p:cNvSpPr/>
            <p:nvPr/>
          </p:nvSpPr>
          <p:spPr>
            <a:xfrm>
              <a:off x="8543131" y="6789158"/>
              <a:ext cx="914400" cy="914400"/>
            </a:xfrm>
            <a:prstGeom prst="rect">
              <a:avLst/>
            </a:prstGeom>
            <a:gradFill flip="none" rotWithShape="1">
              <a:gsLst>
                <a:gs pos="0">
                  <a:srgbClr val="7030A0"/>
                </a:gs>
                <a:gs pos="32000">
                  <a:srgbClr val="C29ADE"/>
                </a:gs>
                <a:gs pos="100000">
                  <a:srgbClr val="7030A0"/>
                </a:gs>
              </a:gsLst>
              <a:lin ang="2700000" scaled="1"/>
              <a:tileRect/>
            </a:gradFill>
            <a:ln w="38100">
              <a:solidFill>
                <a:srgbClr val="7030A0"/>
              </a:solidFill>
            </a:ln>
            <a:effectLst>
              <a:glow rad="2286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chemeClr val="bg1"/>
                  </a:solidFill>
                </a:rPr>
                <a:t>24</a:t>
              </a:r>
            </a:p>
          </p:txBody>
        </p:sp>
        <p:sp>
          <p:nvSpPr>
            <p:cNvPr id="180" name="Rectangle 179">
              <a:extLst>
                <a:ext uri="{FF2B5EF4-FFF2-40B4-BE49-F238E27FC236}">
                  <a16:creationId xmlns="" xmlns:a16="http://schemas.microsoft.com/office/drawing/2014/main" id="{20B91ACB-468A-4EEB-8B91-392D1D312BDC}"/>
                </a:ext>
              </a:extLst>
            </p:cNvPr>
            <p:cNvSpPr/>
            <p:nvPr/>
          </p:nvSpPr>
          <p:spPr>
            <a:xfrm>
              <a:off x="9867560" y="6789158"/>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rgbClr val="7030A0"/>
                  </a:solidFill>
                </a:rPr>
                <a:t>20</a:t>
              </a:r>
              <a:endParaRPr lang="en-GB" dirty="0">
                <a:solidFill>
                  <a:srgbClr val="7030A0"/>
                </a:solidFill>
              </a:endParaRPr>
            </a:p>
          </p:txBody>
        </p:sp>
        <p:sp>
          <p:nvSpPr>
            <p:cNvPr id="181" name="Rectangle 180">
              <a:extLst>
                <a:ext uri="{FF2B5EF4-FFF2-40B4-BE49-F238E27FC236}">
                  <a16:creationId xmlns="" xmlns:a16="http://schemas.microsoft.com/office/drawing/2014/main" id="{C0EF5E10-1A16-4675-9AF6-5638552CBCD1}"/>
                </a:ext>
              </a:extLst>
            </p:cNvPr>
            <p:cNvSpPr/>
            <p:nvPr/>
          </p:nvSpPr>
          <p:spPr>
            <a:xfrm>
              <a:off x="11191989" y="6789158"/>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rgbClr val="7030A0"/>
                  </a:solidFill>
                </a:rPr>
                <a:t>18</a:t>
              </a:r>
              <a:endParaRPr lang="en-GB" dirty="0">
                <a:solidFill>
                  <a:srgbClr val="7030A0"/>
                </a:solidFill>
              </a:endParaRPr>
            </a:p>
          </p:txBody>
        </p:sp>
        <p:sp>
          <p:nvSpPr>
            <p:cNvPr id="182" name="Rectangle 181">
              <a:extLst>
                <a:ext uri="{FF2B5EF4-FFF2-40B4-BE49-F238E27FC236}">
                  <a16:creationId xmlns="" xmlns:a16="http://schemas.microsoft.com/office/drawing/2014/main" id="{96B30016-18E1-45E4-8457-1C44C66DD28D}"/>
                </a:ext>
              </a:extLst>
            </p:cNvPr>
            <p:cNvSpPr/>
            <p:nvPr/>
          </p:nvSpPr>
          <p:spPr>
            <a:xfrm>
              <a:off x="12516418" y="6790607"/>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rgbClr val="7030A0"/>
                  </a:solidFill>
                </a:rPr>
                <a:t>30</a:t>
              </a:r>
              <a:endParaRPr lang="en-GB" dirty="0">
                <a:solidFill>
                  <a:srgbClr val="7030A0"/>
                </a:solidFill>
              </a:endParaRPr>
            </a:p>
          </p:txBody>
        </p:sp>
        <p:sp>
          <p:nvSpPr>
            <p:cNvPr id="183" name="Rectangle 182">
              <a:extLst>
                <a:ext uri="{FF2B5EF4-FFF2-40B4-BE49-F238E27FC236}">
                  <a16:creationId xmlns="" xmlns:a16="http://schemas.microsoft.com/office/drawing/2014/main" id="{23CB9034-755C-4E74-BFF2-8DE0CE91C5B5}"/>
                </a:ext>
              </a:extLst>
            </p:cNvPr>
            <p:cNvSpPr/>
            <p:nvPr/>
          </p:nvSpPr>
          <p:spPr>
            <a:xfrm>
              <a:off x="13840847" y="6784140"/>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rgbClr val="C29ADE"/>
                  </a:solidFill>
                </a:rPr>
                <a:t>39</a:t>
              </a:r>
              <a:endParaRPr lang="en-GB" dirty="0">
                <a:solidFill>
                  <a:srgbClr val="C29ADE"/>
                </a:solidFill>
              </a:endParaRPr>
            </a:p>
          </p:txBody>
        </p:sp>
        <p:pic>
          <p:nvPicPr>
            <p:cNvPr id="184" name="Picture 2" descr="Arrow, Right, Blue, Handdrawn, Pointing, Direction">
              <a:extLst>
                <a:ext uri="{FF2B5EF4-FFF2-40B4-BE49-F238E27FC236}">
                  <a16:creationId xmlns="" xmlns:a16="http://schemas.microsoft.com/office/drawing/2014/main" id="{2E494FD6-78F5-433F-9D75-A4B4D939984D}"/>
                </a:ext>
              </a:extLst>
            </p:cNvPr>
            <p:cNvPicPr>
              <a:picLocks noChangeAspect="1" noChangeArrowheads="1"/>
            </p:cNvPicPr>
            <p:nvPr/>
          </p:nvPicPr>
          <p:blipFill>
            <a:blip r:embed="rId2" cstate="print">
              <a:biLevel thresh="50000"/>
              <a:extLst>
                <a:ext uri="{28A0092B-C50C-407E-A947-70E740481C1C}">
                  <a14:useLocalDpi xmlns:a14="http://schemas.microsoft.com/office/drawing/2010/main" val="0"/>
                </a:ext>
              </a:extLst>
            </a:blip>
            <a:srcRect/>
            <a:stretch>
              <a:fillRect/>
            </a:stretch>
          </p:blipFill>
          <p:spPr bwMode="auto">
            <a:xfrm rot="16200000">
              <a:off x="4672110" y="7794940"/>
              <a:ext cx="914399" cy="760663"/>
            </a:xfrm>
            <a:prstGeom prst="rect">
              <a:avLst/>
            </a:prstGeom>
            <a:noFill/>
            <a:extLst>
              <a:ext uri="{909E8E84-426E-40DD-AFC4-6F175D3DCCD1}">
                <a14:hiddenFill xmlns:a14="http://schemas.microsoft.com/office/drawing/2010/main">
                  <a:solidFill>
                    <a:srgbClr val="FFFFFF"/>
                  </a:solidFill>
                </a14:hiddenFill>
              </a:ext>
            </a:extLst>
          </p:spPr>
        </p:pic>
        <p:pic>
          <p:nvPicPr>
            <p:cNvPr id="185" name="Picture 2" descr="Arrow, Right, Blue, Handdrawn, Pointing, Direction">
              <a:extLst>
                <a:ext uri="{FF2B5EF4-FFF2-40B4-BE49-F238E27FC236}">
                  <a16:creationId xmlns="" xmlns:a16="http://schemas.microsoft.com/office/drawing/2014/main" id="{B21CF4BB-4D73-4BAE-A0FD-BB3D05B8CF11}"/>
                </a:ext>
              </a:extLst>
            </p:cNvPr>
            <p:cNvPicPr>
              <a:picLocks noChangeAspect="1" noChangeArrowheads="1"/>
            </p:cNvPicPr>
            <p:nvPr/>
          </p:nvPicPr>
          <p:blipFill>
            <a:blip r:embed="rId2" cstate="print">
              <a:biLevel thresh="50000"/>
              <a:extLst>
                <a:ext uri="{28A0092B-C50C-407E-A947-70E740481C1C}">
                  <a14:useLocalDpi xmlns:a14="http://schemas.microsoft.com/office/drawing/2010/main" val="0"/>
                </a:ext>
              </a:extLst>
            </a:blip>
            <a:srcRect/>
            <a:stretch>
              <a:fillRect/>
            </a:stretch>
          </p:blipFill>
          <p:spPr bwMode="auto">
            <a:xfrm rot="5400000" flipH="1">
              <a:off x="13738583" y="7798330"/>
              <a:ext cx="914399" cy="760663"/>
            </a:xfrm>
            <a:prstGeom prst="rect">
              <a:avLst/>
            </a:prstGeom>
            <a:noFill/>
            <a:extLst>
              <a:ext uri="{909E8E84-426E-40DD-AFC4-6F175D3DCCD1}">
                <a14:hiddenFill xmlns:a14="http://schemas.microsoft.com/office/drawing/2010/main">
                  <a:solidFill>
                    <a:srgbClr val="FFFFFF"/>
                  </a:solidFill>
                </a14:hiddenFill>
              </a:ext>
            </a:extLst>
          </p:spPr>
        </p:pic>
        <p:sp>
          <p:nvSpPr>
            <p:cNvPr id="186" name="TextBox 185">
              <a:extLst>
                <a:ext uri="{FF2B5EF4-FFF2-40B4-BE49-F238E27FC236}">
                  <a16:creationId xmlns="" xmlns:a16="http://schemas.microsoft.com/office/drawing/2014/main" id="{DD03A925-8F29-430E-9932-1190DACCF6F0}"/>
                </a:ext>
              </a:extLst>
            </p:cNvPr>
            <p:cNvSpPr txBox="1"/>
            <p:nvPr/>
          </p:nvSpPr>
          <p:spPr>
            <a:xfrm>
              <a:off x="5203312" y="8085442"/>
              <a:ext cx="7641206" cy="461665"/>
            </a:xfrm>
            <a:prstGeom prst="rect">
              <a:avLst/>
            </a:prstGeom>
            <a:noFill/>
          </p:spPr>
          <p:txBody>
            <a:bodyPr wrap="square" rtlCol="0">
              <a:spAutoFit/>
            </a:bodyPr>
            <a:lstStyle/>
            <a:p>
              <a:pPr algn="ctr"/>
              <a:r>
                <a:rPr lang="en-GB" sz="2400" b="1" i="1" dirty="0">
                  <a:latin typeface="Cavolini" panose="020B0502040204020203" pitchFamily="66" charset="0"/>
                  <a:cs typeface="Cavolini" panose="020B0502040204020203" pitchFamily="66" charset="0"/>
                </a:rPr>
                <a:t>Step 4: </a:t>
              </a:r>
              <a:r>
                <a:rPr lang="en-GB" sz="2400" i="1" dirty="0">
                  <a:latin typeface="Cavolini" panose="020B0502040204020203" pitchFamily="66" charset="0"/>
                  <a:cs typeface="Cavolini" panose="020B0502040204020203" pitchFamily="66" charset="0"/>
                </a:rPr>
                <a:t>Swap the </a:t>
              </a:r>
              <a:r>
                <a:rPr lang="en-GB" sz="2400" i="1" dirty="0" smtClean="0">
                  <a:latin typeface="Cavolini" panose="020B0502040204020203" pitchFamily="66" charset="0"/>
                  <a:cs typeface="Cavolini" panose="020B0502040204020203" pitchFamily="66" charset="0"/>
                </a:rPr>
                <a:t>two values</a:t>
              </a:r>
              <a:endParaRPr lang="en-GB" sz="2400" i="1" dirty="0">
                <a:latin typeface="Cavolini" panose="020B0502040204020203" pitchFamily="66" charset="0"/>
                <a:cs typeface="Cavolini" panose="020B0502040204020203" pitchFamily="66" charset="0"/>
              </a:endParaRPr>
            </a:p>
          </p:txBody>
        </p:sp>
        <p:sp>
          <p:nvSpPr>
            <p:cNvPr id="187" name="Rectangle 186">
              <a:extLst>
                <a:ext uri="{FF2B5EF4-FFF2-40B4-BE49-F238E27FC236}">
                  <a16:creationId xmlns="" xmlns:a16="http://schemas.microsoft.com/office/drawing/2014/main" id="{363EEFEF-4A61-4D8E-BD2E-5F900F05F630}"/>
                </a:ext>
              </a:extLst>
            </p:cNvPr>
            <p:cNvSpPr/>
            <p:nvPr/>
          </p:nvSpPr>
          <p:spPr>
            <a:xfrm>
              <a:off x="3245415" y="9204344"/>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rgbClr val="7030A0"/>
                  </a:solidFill>
                </a:rPr>
                <a:t>7</a:t>
              </a:r>
              <a:endParaRPr lang="en-GB" dirty="0">
                <a:solidFill>
                  <a:srgbClr val="7030A0"/>
                </a:solidFill>
              </a:endParaRPr>
            </a:p>
          </p:txBody>
        </p:sp>
        <p:sp>
          <p:nvSpPr>
            <p:cNvPr id="188" name="Rectangle 187">
              <a:extLst>
                <a:ext uri="{FF2B5EF4-FFF2-40B4-BE49-F238E27FC236}">
                  <a16:creationId xmlns="" xmlns:a16="http://schemas.microsoft.com/office/drawing/2014/main" id="{A80005A9-A740-4489-9F39-4F5C28B2ABC5}"/>
                </a:ext>
              </a:extLst>
            </p:cNvPr>
            <p:cNvSpPr/>
            <p:nvPr/>
          </p:nvSpPr>
          <p:spPr>
            <a:xfrm>
              <a:off x="4569844" y="9204344"/>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rgbClr val="7030A0"/>
                  </a:solidFill>
                </a:rPr>
                <a:t>12</a:t>
              </a:r>
              <a:endParaRPr lang="en-GB" dirty="0">
                <a:solidFill>
                  <a:srgbClr val="7030A0"/>
                </a:solidFill>
              </a:endParaRPr>
            </a:p>
          </p:txBody>
        </p:sp>
        <p:sp>
          <p:nvSpPr>
            <p:cNvPr id="189" name="Rectangle 188">
              <a:extLst>
                <a:ext uri="{FF2B5EF4-FFF2-40B4-BE49-F238E27FC236}">
                  <a16:creationId xmlns="" xmlns:a16="http://schemas.microsoft.com/office/drawing/2014/main" id="{2001DF5B-09E3-407F-A7EF-91F0B9E38FE9}"/>
                </a:ext>
              </a:extLst>
            </p:cNvPr>
            <p:cNvSpPr/>
            <p:nvPr/>
          </p:nvSpPr>
          <p:spPr>
            <a:xfrm>
              <a:off x="5894273" y="9204344"/>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rgbClr val="7030A0"/>
                  </a:solidFill>
                </a:rPr>
                <a:t>15</a:t>
              </a:r>
              <a:endParaRPr lang="en-GB" dirty="0">
                <a:solidFill>
                  <a:srgbClr val="7030A0"/>
                </a:solidFill>
              </a:endParaRPr>
            </a:p>
          </p:txBody>
        </p:sp>
        <p:sp>
          <p:nvSpPr>
            <p:cNvPr id="190" name="Rectangle 189">
              <a:extLst>
                <a:ext uri="{FF2B5EF4-FFF2-40B4-BE49-F238E27FC236}">
                  <a16:creationId xmlns="" xmlns:a16="http://schemas.microsoft.com/office/drawing/2014/main" id="{DE9D2FC5-1240-41F6-A728-DE6F1A5C9292}"/>
                </a:ext>
              </a:extLst>
            </p:cNvPr>
            <p:cNvSpPr/>
            <p:nvPr/>
          </p:nvSpPr>
          <p:spPr>
            <a:xfrm>
              <a:off x="7218702" y="9204344"/>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rgbClr val="7030A0"/>
                  </a:solidFill>
                </a:rPr>
                <a:t>36</a:t>
              </a:r>
              <a:endParaRPr lang="en-GB" dirty="0">
                <a:solidFill>
                  <a:srgbClr val="7030A0"/>
                </a:solidFill>
              </a:endParaRPr>
            </a:p>
          </p:txBody>
        </p:sp>
        <p:sp>
          <p:nvSpPr>
            <p:cNvPr id="191" name="Rectangle 190">
              <a:extLst>
                <a:ext uri="{FF2B5EF4-FFF2-40B4-BE49-F238E27FC236}">
                  <a16:creationId xmlns="" xmlns:a16="http://schemas.microsoft.com/office/drawing/2014/main" id="{DCE75D0E-BBB8-4C4B-B701-1DF85D668093}"/>
                </a:ext>
              </a:extLst>
            </p:cNvPr>
            <p:cNvSpPr/>
            <p:nvPr/>
          </p:nvSpPr>
          <p:spPr>
            <a:xfrm>
              <a:off x="8543131" y="9204344"/>
              <a:ext cx="914400" cy="914400"/>
            </a:xfrm>
            <a:prstGeom prst="rect">
              <a:avLst/>
            </a:prstGeom>
            <a:gradFill flip="none" rotWithShape="1">
              <a:gsLst>
                <a:gs pos="0">
                  <a:srgbClr val="7030A0"/>
                </a:gs>
                <a:gs pos="32000">
                  <a:srgbClr val="C29ADE"/>
                </a:gs>
                <a:gs pos="100000">
                  <a:srgbClr val="7030A0"/>
                </a:gs>
              </a:gsLst>
              <a:lin ang="2700000" scaled="1"/>
              <a:tileRect/>
            </a:gradFill>
            <a:ln w="38100">
              <a:solidFill>
                <a:srgbClr val="7030A0"/>
              </a:solidFill>
            </a:ln>
            <a:effectLst>
              <a:glow rad="2286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chemeClr val="bg1"/>
                  </a:solidFill>
                </a:rPr>
                <a:t>24</a:t>
              </a:r>
            </a:p>
          </p:txBody>
        </p:sp>
        <p:sp>
          <p:nvSpPr>
            <p:cNvPr id="192" name="Rectangle 191">
              <a:extLst>
                <a:ext uri="{FF2B5EF4-FFF2-40B4-BE49-F238E27FC236}">
                  <a16:creationId xmlns="" xmlns:a16="http://schemas.microsoft.com/office/drawing/2014/main" id="{9CC166B2-4F65-4D5F-8FA6-7CCF930FC866}"/>
                </a:ext>
              </a:extLst>
            </p:cNvPr>
            <p:cNvSpPr/>
            <p:nvPr/>
          </p:nvSpPr>
          <p:spPr>
            <a:xfrm>
              <a:off x="9867560" y="9204344"/>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rgbClr val="7030A0"/>
                  </a:solidFill>
                </a:rPr>
                <a:t>20</a:t>
              </a:r>
              <a:endParaRPr lang="en-GB" dirty="0">
                <a:solidFill>
                  <a:srgbClr val="7030A0"/>
                </a:solidFill>
              </a:endParaRPr>
            </a:p>
          </p:txBody>
        </p:sp>
        <p:sp>
          <p:nvSpPr>
            <p:cNvPr id="193" name="Rectangle 192">
              <a:extLst>
                <a:ext uri="{FF2B5EF4-FFF2-40B4-BE49-F238E27FC236}">
                  <a16:creationId xmlns="" xmlns:a16="http://schemas.microsoft.com/office/drawing/2014/main" id="{65C734B0-D37E-44A8-8DD7-84A37A3C9418}"/>
                </a:ext>
              </a:extLst>
            </p:cNvPr>
            <p:cNvSpPr/>
            <p:nvPr/>
          </p:nvSpPr>
          <p:spPr>
            <a:xfrm>
              <a:off x="11191989" y="9204344"/>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rgbClr val="7030A0"/>
                  </a:solidFill>
                </a:rPr>
                <a:t>18</a:t>
              </a:r>
              <a:endParaRPr lang="en-GB" dirty="0">
                <a:solidFill>
                  <a:srgbClr val="7030A0"/>
                </a:solidFill>
              </a:endParaRPr>
            </a:p>
          </p:txBody>
        </p:sp>
        <p:sp>
          <p:nvSpPr>
            <p:cNvPr id="194" name="Rectangle 193">
              <a:extLst>
                <a:ext uri="{FF2B5EF4-FFF2-40B4-BE49-F238E27FC236}">
                  <a16:creationId xmlns="" xmlns:a16="http://schemas.microsoft.com/office/drawing/2014/main" id="{45003BCA-7717-4823-8E0A-DD3CAB06694C}"/>
                </a:ext>
              </a:extLst>
            </p:cNvPr>
            <p:cNvSpPr/>
            <p:nvPr/>
          </p:nvSpPr>
          <p:spPr>
            <a:xfrm>
              <a:off x="12516418" y="9204344"/>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rgbClr val="7030A0"/>
                  </a:solidFill>
                </a:rPr>
                <a:t>30</a:t>
              </a:r>
              <a:endParaRPr lang="en-GB" dirty="0">
                <a:solidFill>
                  <a:srgbClr val="7030A0"/>
                </a:solidFill>
              </a:endParaRPr>
            </a:p>
          </p:txBody>
        </p:sp>
        <p:sp>
          <p:nvSpPr>
            <p:cNvPr id="195" name="Rectangle 194">
              <a:extLst>
                <a:ext uri="{FF2B5EF4-FFF2-40B4-BE49-F238E27FC236}">
                  <a16:creationId xmlns="" xmlns:a16="http://schemas.microsoft.com/office/drawing/2014/main" id="{CB4653A7-2D77-4EB5-822B-68190FF91BCF}"/>
                </a:ext>
              </a:extLst>
            </p:cNvPr>
            <p:cNvSpPr/>
            <p:nvPr/>
          </p:nvSpPr>
          <p:spPr>
            <a:xfrm>
              <a:off x="13840847" y="9213113"/>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rgbClr val="7030A0"/>
                  </a:solidFill>
                </a:rPr>
                <a:t>39</a:t>
              </a:r>
              <a:endParaRPr lang="en-GB" dirty="0">
                <a:solidFill>
                  <a:srgbClr val="7030A0"/>
                </a:solidFill>
              </a:endParaRPr>
            </a:p>
          </p:txBody>
        </p:sp>
        <p:pic>
          <p:nvPicPr>
            <p:cNvPr id="196" name="Picture 2" descr="Arrow, Right, Blue, Handdrawn, Pointing, Direction">
              <a:extLst>
                <a:ext uri="{FF2B5EF4-FFF2-40B4-BE49-F238E27FC236}">
                  <a16:creationId xmlns="" xmlns:a16="http://schemas.microsoft.com/office/drawing/2014/main" id="{0CE9304C-AB5B-440B-851B-E968A94DE1F6}"/>
                </a:ext>
              </a:extLst>
            </p:cNvPr>
            <p:cNvPicPr>
              <a:picLocks noChangeAspect="1" noChangeArrowheads="1"/>
            </p:cNvPicPr>
            <p:nvPr/>
          </p:nvPicPr>
          <p:blipFill>
            <a:blip r:embed="rId2" cstate="print">
              <a:biLevel thresh="50000"/>
              <a:extLst>
                <a:ext uri="{28A0092B-C50C-407E-A947-70E740481C1C}">
                  <a14:useLocalDpi xmlns:a14="http://schemas.microsoft.com/office/drawing/2010/main" val="0"/>
                </a:ext>
              </a:extLst>
            </a:blip>
            <a:srcRect/>
            <a:stretch>
              <a:fillRect/>
            </a:stretch>
          </p:blipFill>
          <p:spPr bwMode="auto">
            <a:xfrm rot="16200000">
              <a:off x="7319483" y="10216609"/>
              <a:ext cx="914399" cy="760663"/>
            </a:xfrm>
            <a:prstGeom prst="rect">
              <a:avLst/>
            </a:prstGeom>
            <a:noFill/>
            <a:extLst>
              <a:ext uri="{909E8E84-426E-40DD-AFC4-6F175D3DCCD1}">
                <a14:hiddenFill xmlns:a14="http://schemas.microsoft.com/office/drawing/2010/main">
                  <a:solidFill>
                    <a:srgbClr val="FFFFFF"/>
                  </a:solidFill>
                </a14:hiddenFill>
              </a:ext>
            </a:extLst>
          </p:spPr>
        </p:pic>
        <p:pic>
          <p:nvPicPr>
            <p:cNvPr id="197" name="Picture 2" descr="Arrow, Right, Blue, Handdrawn, Pointing, Direction">
              <a:extLst>
                <a:ext uri="{FF2B5EF4-FFF2-40B4-BE49-F238E27FC236}">
                  <a16:creationId xmlns="" xmlns:a16="http://schemas.microsoft.com/office/drawing/2014/main" id="{9BF09E2D-B8C3-4030-B638-7F77EEFA9A57}"/>
                </a:ext>
              </a:extLst>
            </p:cNvPr>
            <p:cNvPicPr>
              <a:picLocks noChangeAspect="1" noChangeArrowheads="1"/>
            </p:cNvPicPr>
            <p:nvPr/>
          </p:nvPicPr>
          <p:blipFill>
            <a:blip r:embed="rId2" cstate="print">
              <a:biLevel thresh="50000"/>
              <a:extLst>
                <a:ext uri="{28A0092B-C50C-407E-A947-70E740481C1C}">
                  <a14:useLocalDpi xmlns:a14="http://schemas.microsoft.com/office/drawing/2010/main" val="0"/>
                </a:ext>
              </a:extLst>
            </a:blip>
            <a:srcRect/>
            <a:stretch>
              <a:fillRect/>
            </a:stretch>
          </p:blipFill>
          <p:spPr bwMode="auto">
            <a:xfrm rot="5400000" flipH="1">
              <a:off x="11115121" y="10225161"/>
              <a:ext cx="914399" cy="760663"/>
            </a:xfrm>
            <a:prstGeom prst="rect">
              <a:avLst/>
            </a:prstGeom>
            <a:noFill/>
            <a:extLst>
              <a:ext uri="{909E8E84-426E-40DD-AFC4-6F175D3DCCD1}">
                <a14:hiddenFill xmlns:a14="http://schemas.microsoft.com/office/drawing/2010/main">
                  <a:solidFill>
                    <a:srgbClr val="FFFFFF"/>
                  </a:solidFill>
                </a14:hiddenFill>
              </a:ext>
            </a:extLst>
          </p:spPr>
        </p:pic>
        <p:sp>
          <p:nvSpPr>
            <p:cNvPr id="198" name="TextBox 197">
              <a:extLst>
                <a:ext uri="{FF2B5EF4-FFF2-40B4-BE49-F238E27FC236}">
                  <a16:creationId xmlns="" xmlns:a16="http://schemas.microsoft.com/office/drawing/2014/main" id="{DEB2087A-7987-44AB-8546-FBFF072E2918}"/>
                </a:ext>
              </a:extLst>
            </p:cNvPr>
            <p:cNvSpPr txBox="1"/>
            <p:nvPr/>
          </p:nvSpPr>
          <p:spPr>
            <a:xfrm>
              <a:off x="15066" y="10596940"/>
              <a:ext cx="2601702" cy="2308324"/>
            </a:xfrm>
            <a:prstGeom prst="rect">
              <a:avLst/>
            </a:prstGeom>
            <a:noFill/>
          </p:spPr>
          <p:txBody>
            <a:bodyPr wrap="square" rtlCol="0">
              <a:spAutoFit/>
            </a:bodyPr>
            <a:lstStyle/>
            <a:p>
              <a:pPr algn="ctr"/>
              <a:r>
                <a:rPr lang="en-GB" sz="2400" b="1" i="1" dirty="0">
                  <a:latin typeface="Cavolini" panose="020B0502040204020203" pitchFamily="66" charset="0"/>
                  <a:cs typeface="Cavolini" panose="020B0502040204020203" pitchFamily="66" charset="0"/>
                </a:rPr>
                <a:t>Step 5: </a:t>
              </a:r>
              <a:r>
                <a:rPr lang="en-GB" sz="2400" i="1" dirty="0">
                  <a:latin typeface="Cavolini" panose="020B0502040204020203" pitchFamily="66" charset="0"/>
                  <a:cs typeface="Cavolini" panose="020B0502040204020203" pitchFamily="66" charset="0"/>
                </a:rPr>
                <a:t>Repeat steps 3 </a:t>
              </a:r>
              <a:r>
                <a:rPr lang="en-GB" sz="2400" i="1" dirty="0" smtClean="0">
                  <a:latin typeface="Cavolini" panose="020B0502040204020203" pitchFamily="66" charset="0"/>
                  <a:cs typeface="Cavolini" panose="020B0502040204020203" pitchFamily="66" charset="0"/>
                </a:rPr>
                <a:t>&amp; </a:t>
              </a:r>
              <a:r>
                <a:rPr lang="en-GB" sz="2400" i="1" dirty="0">
                  <a:latin typeface="Cavolini" panose="020B0502040204020203" pitchFamily="66" charset="0"/>
                  <a:cs typeface="Cavolini" panose="020B0502040204020203" pitchFamily="66" charset="0"/>
                </a:rPr>
                <a:t>4 </a:t>
              </a:r>
              <a:r>
                <a:rPr lang="en-GB" sz="2400" i="1" dirty="0" smtClean="0">
                  <a:latin typeface="Cavolini" panose="020B0502040204020203" pitchFamily="66" charset="0"/>
                  <a:cs typeface="Cavolini" panose="020B0502040204020203" pitchFamily="66" charset="0"/>
                </a:rPr>
                <a:t>until </a:t>
              </a:r>
              <a:r>
                <a:rPr lang="en-GB" sz="2400" i="1" dirty="0">
                  <a:latin typeface="Cavolini" panose="020B0502040204020203" pitchFamily="66" charset="0"/>
                  <a:cs typeface="Cavolini" panose="020B0502040204020203" pitchFamily="66" charset="0"/>
                </a:rPr>
                <a:t>your left and right pointers are both pointing towards the pivot</a:t>
              </a:r>
            </a:p>
          </p:txBody>
        </p:sp>
        <p:sp>
          <p:nvSpPr>
            <p:cNvPr id="199" name="Rectangle 198">
              <a:extLst>
                <a:ext uri="{FF2B5EF4-FFF2-40B4-BE49-F238E27FC236}">
                  <a16:creationId xmlns="" xmlns:a16="http://schemas.microsoft.com/office/drawing/2014/main" id="{E155DF54-3D2B-433C-B6CF-B31A8F1D2591}"/>
                </a:ext>
              </a:extLst>
            </p:cNvPr>
            <p:cNvSpPr/>
            <p:nvPr/>
          </p:nvSpPr>
          <p:spPr>
            <a:xfrm>
              <a:off x="3245415" y="11249414"/>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rgbClr val="7030A0"/>
                  </a:solidFill>
                </a:rPr>
                <a:t>7</a:t>
              </a:r>
              <a:endParaRPr lang="en-GB" dirty="0">
                <a:solidFill>
                  <a:srgbClr val="7030A0"/>
                </a:solidFill>
              </a:endParaRPr>
            </a:p>
          </p:txBody>
        </p:sp>
        <p:sp>
          <p:nvSpPr>
            <p:cNvPr id="200" name="Rectangle 199">
              <a:extLst>
                <a:ext uri="{FF2B5EF4-FFF2-40B4-BE49-F238E27FC236}">
                  <a16:creationId xmlns="" xmlns:a16="http://schemas.microsoft.com/office/drawing/2014/main" id="{4A7009E9-62C8-475D-99FA-35FB2BC9B605}"/>
                </a:ext>
              </a:extLst>
            </p:cNvPr>
            <p:cNvSpPr/>
            <p:nvPr/>
          </p:nvSpPr>
          <p:spPr>
            <a:xfrm>
              <a:off x="4569844" y="11249414"/>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rgbClr val="7030A0"/>
                  </a:solidFill>
                </a:rPr>
                <a:t>12</a:t>
              </a:r>
              <a:endParaRPr lang="en-GB" dirty="0">
                <a:solidFill>
                  <a:srgbClr val="7030A0"/>
                </a:solidFill>
              </a:endParaRPr>
            </a:p>
          </p:txBody>
        </p:sp>
        <p:sp>
          <p:nvSpPr>
            <p:cNvPr id="201" name="Rectangle 200">
              <a:extLst>
                <a:ext uri="{FF2B5EF4-FFF2-40B4-BE49-F238E27FC236}">
                  <a16:creationId xmlns="" xmlns:a16="http://schemas.microsoft.com/office/drawing/2014/main" id="{4B52B0AB-22E7-41A7-8F8A-7EE93657C22A}"/>
                </a:ext>
              </a:extLst>
            </p:cNvPr>
            <p:cNvSpPr/>
            <p:nvPr/>
          </p:nvSpPr>
          <p:spPr>
            <a:xfrm>
              <a:off x="5894273" y="11249414"/>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rgbClr val="7030A0"/>
                  </a:solidFill>
                </a:rPr>
                <a:t>15</a:t>
              </a:r>
              <a:endParaRPr lang="en-GB" dirty="0">
                <a:solidFill>
                  <a:srgbClr val="7030A0"/>
                </a:solidFill>
              </a:endParaRPr>
            </a:p>
          </p:txBody>
        </p:sp>
        <p:sp>
          <p:nvSpPr>
            <p:cNvPr id="202" name="Rectangle 201">
              <a:extLst>
                <a:ext uri="{FF2B5EF4-FFF2-40B4-BE49-F238E27FC236}">
                  <a16:creationId xmlns="" xmlns:a16="http://schemas.microsoft.com/office/drawing/2014/main" id="{C00C2919-15BF-4518-94F1-5B6E7E93B0B3}"/>
                </a:ext>
              </a:extLst>
            </p:cNvPr>
            <p:cNvSpPr/>
            <p:nvPr/>
          </p:nvSpPr>
          <p:spPr>
            <a:xfrm>
              <a:off x="7218702" y="11249414"/>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rgbClr val="C29ADE"/>
                  </a:solidFill>
                </a:rPr>
                <a:t>18</a:t>
              </a:r>
              <a:endParaRPr lang="en-GB" dirty="0">
                <a:solidFill>
                  <a:srgbClr val="C29ADE"/>
                </a:solidFill>
              </a:endParaRPr>
            </a:p>
          </p:txBody>
        </p:sp>
        <p:sp>
          <p:nvSpPr>
            <p:cNvPr id="203" name="Rectangle 202">
              <a:extLst>
                <a:ext uri="{FF2B5EF4-FFF2-40B4-BE49-F238E27FC236}">
                  <a16:creationId xmlns="" xmlns:a16="http://schemas.microsoft.com/office/drawing/2014/main" id="{FC881A4A-E9B4-4189-AD86-7A67716D8CB3}"/>
                </a:ext>
              </a:extLst>
            </p:cNvPr>
            <p:cNvSpPr/>
            <p:nvPr/>
          </p:nvSpPr>
          <p:spPr>
            <a:xfrm>
              <a:off x="8543131" y="11249414"/>
              <a:ext cx="914400" cy="914400"/>
            </a:xfrm>
            <a:prstGeom prst="rect">
              <a:avLst/>
            </a:prstGeom>
            <a:gradFill flip="none" rotWithShape="1">
              <a:gsLst>
                <a:gs pos="0">
                  <a:srgbClr val="7030A0"/>
                </a:gs>
                <a:gs pos="32000">
                  <a:srgbClr val="C29ADE"/>
                </a:gs>
                <a:gs pos="100000">
                  <a:srgbClr val="7030A0"/>
                </a:gs>
              </a:gsLst>
              <a:lin ang="2700000" scaled="1"/>
              <a:tileRect/>
            </a:gradFill>
            <a:ln w="38100">
              <a:solidFill>
                <a:srgbClr val="7030A0"/>
              </a:solidFill>
            </a:ln>
            <a:effectLst>
              <a:glow rad="2286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chemeClr val="bg1"/>
                  </a:solidFill>
                </a:rPr>
                <a:t>24</a:t>
              </a:r>
            </a:p>
          </p:txBody>
        </p:sp>
        <p:sp>
          <p:nvSpPr>
            <p:cNvPr id="204" name="Rectangle 203">
              <a:extLst>
                <a:ext uri="{FF2B5EF4-FFF2-40B4-BE49-F238E27FC236}">
                  <a16:creationId xmlns="" xmlns:a16="http://schemas.microsoft.com/office/drawing/2014/main" id="{D88D29F0-3FBF-4E57-949E-98F2F94D9031}"/>
                </a:ext>
              </a:extLst>
            </p:cNvPr>
            <p:cNvSpPr/>
            <p:nvPr/>
          </p:nvSpPr>
          <p:spPr>
            <a:xfrm>
              <a:off x="9867560" y="11249414"/>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rgbClr val="7030A0"/>
                  </a:solidFill>
                </a:rPr>
                <a:t>20</a:t>
              </a:r>
              <a:endParaRPr lang="en-GB" dirty="0">
                <a:solidFill>
                  <a:srgbClr val="7030A0"/>
                </a:solidFill>
              </a:endParaRPr>
            </a:p>
          </p:txBody>
        </p:sp>
        <p:sp>
          <p:nvSpPr>
            <p:cNvPr id="205" name="Rectangle 204">
              <a:extLst>
                <a:ext uri="{FF2B5EF4-FFF2-40B4-BE49-F238E27FC236}">
                  <a16:creationId xmlns="" xmlns:a16="http://schemas.microsoft.com/office/drawing/2014/main" id="{98609103-68D9-4A2B-B1F9-1E7A5F6B5A6E}"/>
                </a:ext>
              </a:extLst>
            </p:cNvPr>
            <p:cNvSpPr/>
            <p:nvPr/>
          </p:nvSpPr>
          <p:spPr>
            <a:xfrm>
              <a:off x="11191989" y="11249414"/>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rgbClr val="C29ADE"/>
                  </a:solidFill>
                </a:rPr>
                <a:t>36</a:t>
              </a:r>
              <a:endParaRPr lang="en-GB" dirty="0">
                <a:solidFill>
                  <a:srgbClr val="C29ADE"/>
                </a:solidFill>
              </a:endParaRPr>
            </a:p>
          </p:txBody>
        </p:sp>
        <p:sp>
          <p:nvSpPr>
            <p:cNvPr id="206" name="Rectangle 205">
              <a:extLst>
                <a:ext uri="{FF2B5EF4-FFF2-40B4-BE49-F238E27FC236}">
                  <a16:creationId xmlns="" xmlns:a16="http://schemas.microsoft.com/office/drawing/2014/main" id="{A8AE4858-1968-4E3B-8D1F-CC132E8065DF}"/>
                </a:ext>
              </a:extLst>
            </p:cNvPr>
            <p:cNvSpPr/>
            <p:nvPr/>
          </p:nvSpPr>
          <p:spPr>
            <a:xfrm>
              <a:off x="12516418" y="11280810"/>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rgbClr val="7030A0"/>
                  </a:solidFill>
                </a:rPr>
                <a:t>30</a:t>
              </a:r>
              <a:endParaRPr lang="en-GB" dirty="0">
                <a:solidFill>
                  <a:srgbClr val="7030A0"/>
                </a:solidFill>
              </a:endParaRPr>
            </a:p>
          </p:txBody>
        </p:sp>
        <p:sp>
          <p:nvSpPr>
            <p:cNvPr id="207" name="Rectangle 206">
              <a:extLst>
                <a:ext uri="{FF2B5EF4-FFF2-40B4-BE49-F238E27FC236}">
                  <a16:creationId xmlns="" xmlns:a16="http://schemas.microsoft.com/office/drawing/2014/main" id="{8D913AC4-5DAE-41E1-A8BB-FA4E777F6DDC}"/>
                </a:ext>
              </a:extLst>
            </p:cNvPr>
            <p:cNvSpPr/>
            <p:nvPr/>
          </p:nvSpPr>
          <p:spPr>
            <a:xfrm>
              <a:off x="13840848" y="11279967"/>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rgbClr val="7030A0"/>
                  </a:solidFill>
                </a:rPr>
                <a:t>39</a:t>
              </a:r>
              <a:endParaRPr lang="en-GB" dirty="0">
                <a:solidFill>
                  <a:srgbClr val="7030A0"/>
                </a:solidFill>
              </a:endParaRPr>
            </a:p>
          </p:txBody>
        </p:sp>
        <p:pic>
          <p:nvPicPr>
            <p:cNvPr id="208" name="Picture 2" descr="Arrow, Right, Blue, Handdrawn, Pointing, Direction">
              <a:extLst>
                <a:ext uri="{FF2B5EF4-FFF2-40B4-BE49-F238E27FC236}">
                  <a16:creationId xmlns="" xmlns:a16="http://schemas.microsoft.com/office/drawing/2014/main" id="{3F5488E3-E761-42D1-9619-EF24854F76BC}"/>
                </a:ext>
              </a:extLst>
            </p:cNvPr>
            <p:cNvPicPr>
              <a:picLocks noChangeAspect="1" noChangeArrowheads="1"/>
            </p:cNvPicPr>
            <p:nvPr/>
          </p:nvPicPr>
          <p:blipFill>
            <a:blip r:embed="rId2" cstate="print">
              <a:biLevel thresh="50000"/>
              <a:extLst>
                <a:ext uri="{28A0092B-C50C-407E-A947-70E740481C1C}">
                  <a14:useLocalDpi xmlns:a14="http://schemas.microsoft.com/office/drawing/2010/main" val="0"/>
                </a:ext>
              </a:extLst>
            </a:blip>
            <a:srcRect/>
            <a:stretch>
              <a:fillRect/>
            </a:stretch>
          </p:blipFill>
          <p:spPr bwMode="auto">
            <a:xfrm rot="16200000">
              <a:off x="8620000" y="12270231"/>
              <a:ext cx="914399" cy="760663"/>
            </a:xfrm>
            <a:prstGeom prst="rect">
              <a:avLst/>
            </a:prstGeom>
            <a:noFill/>
            <a:extLst>
              <a:ext uri="{909E8E84-426E-40DD-AFC4-6F175D3DCCD1}">
                <a14:hiddenFill xmlns:a14="http://schemas.microsoft.com/office/drawing/2010/main">
                  <a:solidFill>
                    <a:srgbClr val="FFFFFF"/>
                  </a:solidFill>
                </a14:hiddenFill>
              </a:ext>
            </a:extLst>
          </p:spPr>
        </p:pic>
        <p:pic>
          <p:nvPicPr>
            <p:cNvPr id="209" name="Picture 2" descr="Arrow, Right, Blue, Handdrawn, Pointing, Direction">
              <a:extLst>
                <a:ext uri="{FF2B5EF4-FFF2-40B4-BE49-F238E27FC236}">
                  <a16:creationId xmlns="" xmlns:a16="http://schemas.microsoft.com/office/drawing/2014/main" id="{7F6E7785-E362-490A-904A-B7278EE51F68}"/>
                </a:ext>
              </a:extLst>
            </p:cNvPr>
            <p:cNvPicPr>
              <a:picLocks noChangeAspect="1" noChangeArrowheads="1"/>
            </p:cNvPicPr>
            <p:nvPr/>
          </p:nvPicPr>
          <p:blipFill>
            <a:blip r:embed="rId2" cstate="print">
              <a:biLevel thresh="50000"/>
              <a:extLst>
                <a:ext uri="{28A0092B-C50C-407E-A947-70E740481C1C}">
                  <a14:useLocalDpi xmlns:a14="http://schemas.microsoft.com/office/drawing/2010/main" val="0"/>
                </a:ext>
              </a:extLst>
            </a:blip>
            <a:srcRect/>
            <a:stretch>
              <a:fillRect/>
            </a:stretch>
          </p:blipFill>
          <p:spPr bwMode="auto">
            <a:xfrm rot="5400000" flipH="1">
              <a:off x="9813938" y="12270230"/>
              <a:ext cx="914399" cy="760663"/>
            </a:xfrm>
            <a:prstGeom prst="rect">
              <a:avLst/>
            </a:prstGeom>
            <a:noFill/>
            <a:extLst>
              <a:ext uri="{909E8E84-426E-40DD-AFC4-6F175D3DCCD1}">
                <a14:hiddenFill xmlns:a14="http://schemas.microsoft.com/office/drawing/2010/main">
                  <a:solidFill>
                    <a:srgbClr val="FFFFFF"/>
                  </a:solidFill>
                </a14:hiddenFill>
              </a:ext>
            </a:extLst>
          </p:spPr>
        </p:pic>
        <p:sp>
          <p:nvSpPr>
            <p:cNvPr id="210" name="Left Brace 209">
              <a:extLst>
                <a:ext uri="{FF2B5EF4-FFF2-40B4-BE49-F238E27FC236}">
                  <a16:creationId xmlns="" xmlns:a16="http://schemas.microsoft.com/office/drawing/2014/main" id="{B658C102-89B7-4D84-BA68-28DEBC097C7A}"/>
                </a:ext>
              </a:extLst>
            </p:cNvPr>
            <p:cNvSpPr/>
            <p:nvPr/>
          </p:nvSpPr>
          <p:spPr>
            <a:xfrm>
              <a:off x="2788218" y="8958252"/>
              <a:ext cx="410030" cy="5930684"/>
            </a:xfrm>
            <a:prstGeom prst="leftBrace">
              <a:avLst/>
            </a:prstGeom>
            <a:ln w="381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solidFill>
                  <a:schemeClr val="tx1">
                    <a:lumMod val="95000"/>
                    <a:lumOff val="5000"/>
                  </a:schemeClr>
                </a:solidFill>
              </a:endParaRPr>
            </a:p>
          </p:txBody>
        </p:sp>
        <p:sp>
          <p:nvSpPr>
            <p:cNvPr id="211" name="Rectangle 210">
              <a:extLst>
                <a:ext uri="{FF2B5EF4-FFF2-40B4-BE49-F238E27FC236}">
                  <a16:creationId xmlns="" xmlns:a16="http://schemas.microsoft.com/office/drawing/2014/main" id="{9D5223F4-3E3C-4BD2-BE9A-4B7FF2174FAB}"/>
                </a:ext>
              </a:extLst>
            </p:cNvPr>
            <p:cNvSpPr/>
            <p:nvPr/>
          </p:nvSpPr>
          <p:spPr>
            <a:xfrm>
              <a:off x="3245415" y="13307877"/>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rgbClr val="7030A0"/>
                  </a:solidFill>
                </a:rPr>
                <a:t>7</a:t>
              </a:r>
              <a:endParaRPr lang="en-GB" dirty="0">
                <a:solidFill>
                  <a:srgbClr val="7030A0"/>
                </a:solidFill>
              </a:endParaRPr>
            </a:p>
          </p:txBody>
        </p:sp>
        <p:sp>
          <p:nvSpPr>
            <p:cNvPr id="212" name="Rectangle 211">
              <a:extLst>
                <a:ext uri="{FF2B5EF4-FFF2-40B4-BE49-F238E27FC236}">
                  <a16:creationId xmlns="" xmlns:a16="http://schemas.microsoft.com/office/drawing/2014/main" id="{B6F4F61C-DE72-4D8A-95E6-32EBD7A83284}"/>
                </a:ext>
              </a:extLst>
            </p:cNvPr>
            <p:cNvSpPr/>
            <p:nvPr/>
          </p:nvSpPr>
          <p:spPr>
            <a:xfrm>
              <a:off x="4569844" y="13307877"/>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rgbClr val="7030A0"/>
                  </a:solidFill>
                </a:rPr>
                <a:t>12</a:t>
              </a:r>
              <a:endParaRPr lang="en-GB" dirty="0">
                <a:solidFill>
                  <a:srgbClr val="7030A0"/>
                </a:solidFill>
              </a:endParaRPr>
            </a:p>
          </p:txBody>
        </p:sp>
        <p:sp>
          <p:nvSpPr>
            <p:cNvPr id="213" name="Rectangle 212">
              <a:extLst>
                <a:ext uri="{FF2B5EF4-FFF2-40B4-BE49-F238E27FC236}">
                  <a16:creationId xmlns="" xmlns:a16="http://schemas.microsoft.com/office/drawing/2014/main" id="{61BBC8C7-E29D-4D75-871D-BC31B027A789}"/>
                </a:ext>
              </a:extLst>
            </p:cNvPr>
            <p:cNvSpPr/>
            <p:nvPr/>
          </p:nvSpPr>
          <p:spPr>
            <a:xfrm>
              <a:off x="5894273" y="13307877"/>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rgbClr val="7030A0"/>
                  </a:solidFill>
                </a:rPr>
                <a:t>15</a:t>
              </a:r>
              <a:endParaRPr lang="en-GB" dirty="0">
                <a:solidFill>
                  <a:srgbClr val="7030A0"/>
                </a:solidFill>
              </a:endParaRPr>
            </a:p>
          </p:txBody>
        </p:sp>
        <p:sp>
          <p:nvSpPr>
            <p:cNvPr id="214" name="Rectangle 213">
              <a:extLst>
                <a:ext uri="{FF2B5EF4-FFF2-40B4-BE49-F238E27FC236}">
                  <a16:creationId xmlns="" xmlns:a16="http://schemas.microsoft.com/office/drawing/2014/main" id="{9B58787A-E584-4292-8FA0-3AA3C1DC109F}"/>
                </a:ext>
              </a:extLst>
            </p:cNvPr>
            <p:cNvSpPr/>
            <p:nvPr/>
          </p:nvSpPr>
          <p:spPr>
            <a:xfrm>
              <a:off x="7218702" y="13307877"/>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rgbClr val="7030A0"/>
                  </a:solidFill>
                </a:rPr>
                <a:t>18</a:t>
              </a:r>
              <a:endParaRPr lang="en-GB" dirty="0">
                <a:solidFill>
                  <a:srgbClr val="7030A0"/>
                </a:solidFill>
              </a:endParaRPr>
            </a:p>
          </p:txBody>
        </p:sp>
        <p:sp>
          <p:nvSpPr>
            <p:cNvPr id="215" name="Rectangle 214">
              <a:extLst>
                <a:ext uri="{FF2B5EF4-FFF2-40B4-BE49-F238E27FC236}">
                  <a16:creationId xmlns="" xmlns:a16="http://schemas.microsoft.com/office/drawing/2014/main" id="{9F347100-025D-4E1B-B27A-A3CEC4174E5E}"/>
                </a:ext>
              </a:extLst>
            </p:cNvPr>
            <p:cNvSpPr/>
            <p:nvPr/>
          </p:nvSpPr>
          <p:spPr>
            <a:xfrm>
              <a:off x="9877766" y="13337425"/>
              <a:ext cx="914400" cy="914400"/>
            </a:xfrm>
            <a:prstGeom prst="rect">
              <a:avLst/>
            </a:prstGeom>
            <a:gradFill flip="none" rotWithShape="1">
              <a:gsLst>
                <a:gs pos="0">
                  <a:srgbClr val="7030A0"/>
                </a:gs>
                <a:gs pos="32000">
                  <a:srgbClr val="C29ADE"/>
                </a:gs>
                <a:gs pos="100000">
                  <a:srgbClr val="7030A0"/>
                </a:gs>
              </a:gsLst>
              <a:lin ang="2700000" scaled="1"/>
              <a:tileRect/>
            </a:gradFill>
            <a:ln w="38100">
              <a:solidFill>
                <a:srgbClr val="7030A0"/>
              </a:solidFill>
            </a:ln>
            <a:effectLst>
              <a:glow rad="2286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chemeClr val="bg1"/>
                  </a:solidFill>
                </a:rPr>
                <a:t>24</a:t>
              </a:r>
            </a:p>
          </p:txBody>
        </p:sp>
        <p:sp>
          <p:nvSpPr>
            <p:cNvPr id="216" name="Rectangle 215">
              <a:extLst>
                <a:ext uri="{FF2B5EF4-FFF2-40B4-BE49-F238E27FC236}">
                  <a16:creationId xmlns="" xmlns:a16="http://schemas.microsoft.com/office/drawing/2014/main" id="{554756FB-7E4F-4AEC-8D60-66DB248A1121}"/>
                </a:ext>
              </a:extLst>
            </p:cNvPr>
            <p:cNvSpPr/>
            <p:nvPr/>
          </p:nvSpPr>
          <p:spPr>
            <a:xfrm>
              <a:off x="8548234" y="13307877"/>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rgbClr val="C29ADE"/>
                  </a:solidFill>
                </a:rPr>
                <a:t>20</a:t>
              </a:r>
              <a:endParaRPr lang="en-GB" dirty="0">
                <a:solidFill>
                  <a:srgbClr val="C29ADE"/>
                </a:solidFill>
              </a:endParaRPr>
            </a:p>
          </p:txBody>
        </p:sp>
        <p:sp>
          <p:nvSpPr>
            <p:cNvPr id="217" name="Rectangle 216">
              <a:extLst>
                <a:ext uri="{FF2B5EF4-FFF2-40B4-BE49-F238E27FC236}">
                  <a16:creationId xmlns="" xmlns:a16="http://schemas.microsoft.com/office/drawing/2014/main" id="{CADACF16-0AFE-498B-BBD4-8BB555D21413}"/>
                </a:ext>
              </a:extLst>
            </p:cNvPr>
            <p:cNvSpPr/>
            <p:nvPr/>
          </p:nvSpPr>
          <p:spPr>
            <a:xfrm>
              <a:off x="11202138" y="13309329"/>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rgbClr val="7030A0"/>
                  </a:solidFill>
                </a:rPr>
                <a:t>36</a:t>
              </a:r>
              <a:endParaRPr lang="en-GB" dirty="0">
                <a:solidFill>
                  <a:srgbClr val="7030A0"/>
                </a:solidFill>
              </a:endParaRPr>
            </a:p>
          </p:txBody>
        </p:sp>
        <p:sp>
          <p:nvSpPr>
            <p:cNvPr id="218" name="Rectangle 217">
              <a:extLst>
                <a:ext uri="{FF2B5EF4-FFF2-40B4-BE49-F238E27FC236}">
                  <a16:creationId xmlns="" xmlns:a16="http://schemas.microsoft.com/office/drawing/2014/main" id="{D5074B45-D7DA-411F-94D5-5719991E78B0}"/>
                </a:ext>
              </a:extLst>
            </p:cNvPr>
            <p:cNvSpPr/>
            <p:nvPr/>
          </p:nvSpPr>
          <p:spPr>
            <a:xfrm>
              <a:off x="12526511" y="13307877"/>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rgbClr val="7030A0"/>
                  </a:solidFill>
                </a:rPr>
                <a:t>30</a:t>
              </a:r>
              <a:endParaRPr lang="en-GB" dirty="0">
                <a:solidFill>
                  <a:srgbClr val="7030A0"/>
                </a:solidFill>
              </a:endParaRPr>
            </a:p>
          </p:txBody>
        </p:sp>
        <p:sp>
          <p:nvSpPr>
            <p:cNvPr id="219" name="Rectangle 218">
              <a:extLst>
                <a:ext uri="{FF2B5EF4-FFF2-40B4-BE49-F238E27FC236}">
                  <a16:creationId xmlns="" xmlns:a16="http://schemas.microsoft.com/office/drawing/2014/main" id="{F840C701-218F-4DE9-85D7-F016FF6A2AE5}"/>
                </a:ext>
              </a:extLst>
            </p:cNvPr>
            <p:cNvSpPr/>
            <p:nvPr/>
          </p:nvSpPr>
          <p:spPr>
            <a:xfrm>
              <a:off x="13849480" y="13308890"/>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rgbClr val="7030A0"/>
                  </a:solidFill>
                </a:rPr>
                <a:t>39</a:t>
              </a:r>
              <a:endParaRPr lang="en-GB" dirty="0">
                <a:solidFill>
                  <a:srgbClr val="7030A0"/>
                </a:solidFill>
              </a:endParaRPr>
            </a:p>
          </p:txBody>
        </p:sp>
        <p:pic>
          <p:nvPicPr>
            <p:cNvPr id="220" name="Picture 2" descr="Arrow, Right, Blue, Handdrawn, Pointing, Direction">
              <a:extLst>
                <a:ext uri="{FF2B5EF4-FFF2-40B4-BE49-F238E27FC236}">
                  <a16:creationId xmlns="" xmlns:a16="http://schemas.microsoft.com/office/drawing/2014/main" id="{B6873094-113F-4650-91C4-68DA1AF3801E}"/>
                </a:ext>
              </a:extLst>
            </p:cNvPr>
            <p:cNvPicPr>
              <a:picLocks noChangeAspect="1" noChangeArrowheads="1"/>
            </p:cNvPicPr>
            <p:nvPr/>
          </p:nvPicPr>
          <p:blipFill>
            <a:blip r:embed="rId2" cstate="print">
              <a:biLevel thresh="50000"/>
              <a:extLst>
                <a:ext uri="{28A0092B-C50C-407E-A947-70E740481C1C}">
                  <a14:useLocalDpi xmlns:a14="http://schemas.microsoft.com/office/drawing/2010/main" val="0"/>
                </a:ext>
              </a:extLst>
            </a:blip>
            <a:srcRect/>
            <a:stretch>
              <a:fillRect/>
            </a:stretch>
          </p:blipFill>
          <p:spPr bwMode="auto">
            <a:xfrm rot="16200000">
              <a:off x="10134601" y="14328692"/>
              <a:ext cx="914399" cy="760663"/>
            </a:xfrm>
            <a:prstGeom prst="rect">
              <a:avLst/>
            </a:prstGeom>
            <a:noFill/>
            <a:extLst>
              <a:ext uri="{909E8E84-426E-40DD-AFC4-6F175D3DCCD1}">
                <a14:hiddenFill xmlns:a14="http://schemas.microsoft.com/office/drawing/2010/main">
                  <a:solidFill>
                    <a:srgbClr val="FFFFFF"/>
                  </a:solidFill>
                </a14:hiddenFill>
              </a:ext>
            </a:extLst>
          </p:spPr>
        </p:pic>
        <p:pic>
          <p:nvPicPr>
            <p:cNvPr id="221" name="Picture 2" descr="Arrow, Right, Blue, Handdrawn, Pointing, Direction">
              <a:extLst>
                <a:ext uri="{FF2B5EF4-FFF2-40B4-BE49-F238E27FC236}">
                  <a16:creationId xmlns="" xmlns:a16="http://schemas.microsoft.com/office/drawing/2014/main" id="{4F028B62-2CE8-4310-A1B4-D19519F8E31A}"/>
                </a:ext>
              </a:extLst>
            </p:cNvPr>
            <p:cNvPicPr>
              <a:picLocks noChangeAspect="1" noChangeArrowheads="1"/>
            </p:cNvPicPr>
            <p:nvPr/>
          </p:nvPicPr>
          <p:blipFill>
            <a:blip r:embed="rId2" cstate="print">
              <a:biLevel thresh="50000"/>
              <a:extLst>
                <a:ext uri="{28A0092B-C50C-407E-A947-70E740481C1C}">
                  <a14:useLocalDpi xmlns:a14="http://schemas.microsoft.com/office/drawing/2010/main" val="0"/>
                </a:ext>
              </a:extLst>
            </a:blip>
            <a:srcRect/>
            <a:stretch>
              <a:fillRect/>
            </a:stretch>
          </p:blipFill>
          <p:spPr bwMode="auto">
            <a:xfrm rot="5400000" flipH="1">
              <a:off x="9649166" y="14338217"/>
              <a:ext cx="914399" cy="760663"/>
            </a:xfrm>
            <a:prstGeom prst="rect">
              <a:avLst/>
            </a:prstGeom>
            <a:noFill/>
            <a:extLst>
              <a:ext uri="{909E8E84-426E-40DD-AFC4-6F175D3DCCD1}">
                <a14:hiddenFill xmlns:a14="http://schemas.microsoft.com/office/drawing/2010/main">
                  <a:solidFill>
                    <a:srgbClr val="FFFFFF"/>
                  </a:solidFill>
                </a14:hiddenFill>
              </a:ext>
            </a:extLst>
          </p:spPr>
        </p:pic>
        <p:sp>
          <p:nvSpPr>
            <p:cNvPr id="222" name="Rectangle 221">
              <a:extLst>
                <a:ext uri="{FF2B5EF4-FFF2-40B4-BE49-F238E27FC236}">
                  <a16:creationId xmlns="" xmlns:a16="http://schemas.microsoft.com/office/drawing/2014/main" id="{5449FCDD-477A-4DF3-9E68-1FC90DE31579}"/>
                </a:ext>
              </a:extLst>
            </p:cNvPr>
            <p:cNvSpPr/>
            <p:nvPr/>
          </p:nvSpPr>
          <p:spPr>
            <a:xfrm>
              <a:off x="3240312" y="17656403"/>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rgbClr val="7030A0"/>
                  </a:solidFill>
                </a:rPr>
                <a:t>7</a:t>
              </a:r>
              <a:endParaRPr lang="en-GB" dirty="0">
                <a:solidFill>
                  <a:srgbClr val="7030A0"/>
                </a:solidFill>
              </a:endParaRPr>
            </a:p>
          </p:txBody>
        </p:sp>
        <p:sp>
          <p:nvSpPr>
            <p:cNvPr id="223" name="Rectangle 222">
              <a:extLst>
                <a:ext uri="{FF2B5EF4-FFF2-40B4-BE49-F238E27FC236}">
                  <a16:creationId xmlns="" xmlns:a16="http://schemas.microsoft.com/office/drawing/2014/main" id="{80EC1D93-A884-4353-ACC9-7F5F2FF5DF12}"/>
                </a:ext>
              </a:extLst>
            </p:cNvPr>
            <p:cNvSpPr/>
            <p:nvPr/>
          </p:nvSpPr>
          <p:spPr>
            <a:xfrm>
              <a:off x="4564741" y="17656403"/>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rgbClr val="7030A0"/>
                  </a:solidFill>
                </a:rPr>
                <a:t>12</a:t>
              </a:r>
              <a:endParaRPr lang="en-GB" dirty="0">
                <a:solidFill>
                  <a:srgbClr val="7030A0"/>
                </a:solidFill>
              </a:endParaRPr>
            </a:p>
          </p:txBody>
        </p:sp>
        <p:sp>
          <p:nvSpPr>
            <p:cNvPr id="224" name="Rectangle 223">
              <a:extLst>
                <a:ext uri="{FF2B5EF4-FFF2-40B4-BE49-F238E27FC236}">
                  <a16:creationId xmlns="" xmlns:a16="http://schemas.microsoft.com/office/drawing/2014/main" id="{A097E4FB-4604-4076-95B3-ED677235C39F}"/>
                </a:ext>
              </a:extLst>
            </p:cNvPr>
            <p:cNvSpPr/>
            <p:nvPr/>
          </p:nvSpPr>
          <p:spPr>
            <a:xfrm>
              <a:off x="5889170" y="17656403"/>
              <a:ext cx="914400" cy="914400"/>
            </a:xfrm>
            <a:prstGeom prst="rect">
              <a:avLst/>
            </a:prstGeom>
            <a:gradFill flip="none" rotWithShape="1">
              <a:gsLst>
                <a:gs pos="0">
                  <a:srgbClr val="7030A0"/>
                </a:gs>
                <a:gs pos="32000">
                  <a:srgbClr val="C29ADE"/>
                </a:gs>
                <a:gs pos="100000">
                  <a:srgbClr val="7030A0"/>
                </a:gs>
              </a:gsLst>
              <a:lin ang="2700000" scaled="1"/>
              <a:tileRect/>
            </a:gradFill>
            <a:ln w="38100">
              <a:solidFill>
                <a:srgbClr val="7030A0"/>
              </a:solidFill>
            </a:ln>
            <a:effectLst>
              <a:glow rad="2286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chemeClr val="bg1"/>
                  </a:solidFill>
                </a:rPr>
                <a:t>15</a:t>
              </a:r>
              <a:endParaRPr lang="en-GB" sz="4800" dirty="0">
                <a:solidFill>
                  <a:schemeClr val="bg1"/>
                </a:solidFill>
              </a:endParaRPr>
            </a:p>
          </p:txBody>
        </p:sp>
        <p:sp>
          <p:nvSpPr>
            <p:cNvPr id="225" name="Rectangle 224">
              <a:extLst>
                <a:ext uri="{FF2B5EF4-FFF2-40B4-BE49-F238E27FC236}">
                  <a16:creationId xmlns="" xmlns:a16="http://schemas.microsoft.com/office/drawing/2014/main" id="{304E8B3C-26EE-44C2-8072-36B71EF0B1CB}"/>
                </a:ext>
              </a:extLst>
            </p:cNvPr>
            <p:cNvSpPr/>
            <p:nvPr/>
          </p:nvSpPr>
          <p:spPr>
            <a:xfrm>
              <a:off x="7213599" y="17656403"/>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rgbClr val="7030A0"/>
                  </a:solidFill>
                </a:rPr>
                <a:t>18</a:t>
              </a:r>
              <a:endParaRPr lang="en-GB" dirty="0">
                <a:solidFill>
                  <a:srgbClr val="7030A0"/>
                </a:solidFill>
              </a:endParaRPr>
            </a:p>
          </p:txBody>
        </p:sp>
        <p:sp>
          <p:nvSpPr>
            <p:cNvPr id="226" name="Rectangle 225">
              <a:extLst>
                <a:ext uri="{FF2B5EF4-FFF2-40B4-BE49-F238E27FC236}">
                  <a16:creationId xmlns="" xmlns:a16="http://schemas.microsoft.com/office/drawing/2014/main" id="{CEC6948A-FCC8-4506-9543-EF26EF7449EC}"/>
                </a:ext>
              </a:extLst>
            </p:cNvPr>
            <p:cNvSpPr/>
            <p:nvPr/>
          </p:nvSpPr>
          <p:spPr>
            <a:xfrm>
              <a:off x="9872663" y="17685951"/>
              <a:ext cx="914400" cy="914400"/>
            </a:xfrm>
            <a:prstGeom prst="rect">
              <a:avLst/>
            </a:prstGeom>
            <a:solidFill>
              <a:srgbClr val="7030A0"/>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chemeClr val="bg1"/>
                  </a:solidFill>
                </a:rPr>
                <a:t>24</a:t>
              </a:r>
              <a:endParaRPr lang="en-GB" dirty="0">
                <a:solidFill>
                  <a:schemeClr val="bg1"/>
                </a:solidFill>
              </a:endParaRPr>
            </a:p>
          </p:txBody>
        </p:sp>
        <p:sp>
          <p:nvSpPr>
            <p:cNvPr id="227" name="Rectangle 226">
              <a:extLst>
                <a:ext uri="{FF2B5EF4-FFF2-40B4-BE49-F238E27FC236}">
                  <a16:creationId xmlns="" xmlns:a16="http://schemas.microsoft.com/office/drawing/2014/main" id="{09716896-0117-4BE6-8512-0D411CE46CB7}"/>
                </a:ext>
              </a:extLst>
            </p:cNvPr>
            <p:cNvSpPr/>
            <p:nvPr/>
          </p:nvSpPr>
          <p:spPr>
            <a:xfrm>
              <a:off x="8543131" y="17656403"/>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rgbClr val="7030A0"/>
                  </a:solidFill>
                </a:rPr>
                <a:t>20</a:t>
              </a:r>
              <a:endParaRPr lang="en-GB" dirty="0">
                <a:solidFill>
                  <a:srgbClr val="7030A0"/>
                </a:solidFill>
              </a:endParaRPr>
            </a:p>
          </p:txBody>
        </p:sp>
        <p:sp>
          <p:nvSpPr>
            <p:cNvPr id="228" name="Rectangle 227">
              <a:extLst>
                <a:ext uri="{FF2B5EF4-FFF2-40B4-BE49-F238E27FC236}">
                  <a16:creationId xmlns="" xmlns:a16="http://schemas.microsoft.com/office/drawing/2014/main" id="{EE6DDF78-EB55-4CC6-8ED0-37E9EF724922}"/>
                </a:ext>
              </a:extLst>
            </p:cNvPr>
            <p:cNvSpPr/>
            <p:nvPr/>
          </p:nvSpPr>
          <p:spPr>
            <a:xfrm>
              <a:off x="11197035" y="17657855"/>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rgbClr val="7030A0"/>
                  </a:solidFill>
                </a:rPr>
                <a:t>36</a:t>
              </a:r>
              <a:endParaRPr lang="en-GB" dirty="0">
                <a:solidFill>
                  <a:srgbClr val="7030A0"/>
                </a:solidFill>
              </a:endParaRPr>
            </a:p>
          </p:txBody>
        </p:sp>
        <p:sp>
          <p:nvSpPr>
            <p:cNvPr id="229" name="Rectangle 228">
              <a:extLst>
                <a:ext uri="{FF2B5EF4-FFF2-40B4-BE49-F238E27FC236}">
                  <a16:creationId xmlns="" xmlns:a16="http://schemas.microsoft.com/office/drawing/2014/main" id="{5ABFCACE-F25A-4125-B431-682C675FF111}"/>
                </a:ext>
              </a:extLst>
            </p:cNvPr>
            <p:cNvSpPr/>
            <p:nvPr/>
          </p:nvSpPr>
          <p:spPr>
            <a:xfrm>
              <a:off x="12521408" y="17656403"/>
              <a:ext cx="914400" cy="914400"/>
            </a:xfrm>
            <a:prstGeom prst="rect">
              <a:avLst/>
            </a:prstGeom>
            <a:gradFill flip="none" rotWithShape="1">
              <a:gsLst>
                <a:gs pos="0">
                  <a:srgbClr val="7030A0"/>
                </a:gs>
                <a:gs pos="32000">
                  <a:srgbClr val="C29ADE"/>
                </a:gs>
                <a:gs pos="100000">
                  <a:srgbClr val="7030A0"/>
                </a:gs>
              </a:gsLst>
              <a:lin ang="2700000" scaled="1"/>
              <a:tileRect/>
            </a:gradFill>
            <a:ln w="38100">
              <a:solidFill>
                <a:srgbClr val="7030A0"/>
              </a:solidFill>
            </a:ln>
            <a:effectLst>
              <a:glow rad="2286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chemeClr val="bg1"/>
                  </a:solidFill>
                </a:rPr>
                <a:t>30</a:t>
              </a:r>
            </a:p>
          </p:txBody>
        </p:sp>
        <p:sp>
          <p:nvSpPr>
            <p:cNvPr id="230" name="Rectangle 229">
              <a:extLst>
                <a:ext uri="{FF2B5EF4-FFF2-40B4-BE49-F238E27FC236}">
                  <a16:creationId xmlns="" xmlns:a16="http://schemas.microsoft.com/office/drawing/2014/main" id="{1CFFC1BE-6EC0-435C-8640-F450C0747BCF}"/>
                </a:ext>
              </a:extLst>
            </p:cNvPr>
            <p:cNvSpPr/>
            <p:nvPr/>
          </p:nvSpPr>
          <p:spPr>
            <a:xfrm>
              <a:off x="13844377" y="17657416"/>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rgbClr val="7030A0"/>
                  </a:solidFill>
                </a:rPr>
                <a:t>29</a:t>
              </a:r>
              <a:endParaRPr lang="en-GB" dirty="0">
                <a:solidFill>
                  <a:srgbClr val="7030A0"/>
                </a:solidFill>
              </a:endParaRPr>
            </a:p>
          </p:txBody>
        </p:sp>
        <p:pic>
          <p:nvPicPr>
            <p:cNvPr id="231" name="Picture 2" descr="Arrow, Right, Blue, Handdrawn, Pointing, Direction">
              <a:extLst>
                <a:ext uri="{FF2B5EF4-FFF2-40B4-BE49-F238E27FC236}">
                  <a16:creationId xmlns="" xmlns:a16="http://schemas.microsoft.com/office/drawing/2014/main" id="{8E7CE6AA-2D25-4DAB-9751-5D8C80AEB820}"/>
                </a:ext>
              </a:extLst>
            </p:cNvPr>
            <p:cNvPicPr>
              <a:picLocks noChangeAspect="1" noChangeArrowheads="1"/>
            </p:cNvPicPr>
            <p:nvPr/>
          </p:nvPicPr>
          <p:blipFill>
            <a:blip r:embed="rId2" cstate="print">
              <a:biLevel thresh="50000"/>
              <a:extLst>
                <a:ext uri="{28A0092B-C50C-407E-A947-70E740481C1C}">
                  <a14:useLocalDpi xmlns:a14="http://schemas.microsoft.com/office/drawing/2010/main" val="0"/>
                </a:ext>
              </a:extLst>
            </a:blip>
            <a:srcRect/>
            <a:stretch>
              <a:fillRect/>
            </a:stretch>
          </p:blipFill>
          <p:spPr bwMode="auto">
            <a:xfrm rot="16200000">
              <a:off x="3368994" y="18667693"/>
              <a:ext cx="914399" cy="760663"/>
            </a:xfrm>
            <a:prstGeom prst="rect">
              <a:avLst/>
            </a:prstGeom>
            <a:noFill/>
            <a:extLst>
              <a:ext uri="{909E8E84-426E-40DD-AFC4-6F175D3DCCD1}">
                <a14:hiddenFill xmlns:a14="http://schemas.microsoft.com/office/drawing/2010/main">
                  <a:solidFill>
                    <a:srgbClr val="FFFFFF"/>
                  </a:solidFill>
                </a14:hiddenFill>
              </a:ext>
            </a:extLst>
          </p:spPr>
        </p:pic>
        <p:pic>
          <p:nvPicPr>
            <p:cNvPr id="232" name="Picture 2" descr="Arrow, Right, Blue, Handdrawn, Pointing, Direction">
              <a:extLst>
                <a:ext uri="{FF2B5EF4-FFF2-40B4-BE49-F238E27FC236}">
                  <a16:creationId xmlns="" xmlns:a16="http://schemas.microsoft.com/office/drawing/2014/main" id="{AFE28CB2-22A3-4D64-A78B-B65DCA95C8C3}"/>
                </a:ext>
              </a:extLst>
            </p:cNvPr>
            <p:cNvPicPr>
              <a:picLocks noChangeAspect="1" noChangeArrowheads="1"/>
            </p:cNvPicPr>
            <p:nvPr/>
          </p:nvPicPr>
          <p:blipFill>
            <a:blip r:embed="rId2" cstate="print">
              <a:biLevel thresh="50000"/>
              <a:extLst>
                <a:ext uri="{28A0092B-C50C-407E-A947-70E740481C1C}">
                  <a14:useLocalDpi xmlns:a14="http://schemas.microsoft.com/office/drawing/2010/main" val="0"/>
                </a:ext>
              </a:extLst>
            </a:blip>
            <a:srcRect/>
            <a:stretch>
              <a:fillRect/>
            </a:stretch>
          </p:blipFill>
          <p:spPr bwMode="auto">
            <a:xfrm rot="5400000" flipH="1">
              <a:off x="8500712" y="18675242"/>
              <a:ext cx="914399" cy="760663"/>
            </a:xfrm>
            <a:prstGeom prst="rect">
              <a:avLst/>
            </a:prstGeom>
            <a:noFill/>
            <a:extLst>
              <a:ext uri="{909E8E84-426E-40DD-AFC4-6F175D3DCCD1}">
                <a14:hiddenFill xmlns:a14="http://schemas.microsoft.com/office/drawing/2010/main">
                  <a:solidFill>
                    <a:srgbClr val="FFFFFF"/>
                  </a:solidFill>
                </a14:hiddenFill>
              </a:ext>
            </a:extLst>
          </p:spPr>
        </p:pic>
        <p:pic>
          <p:nvPicPr>
            <p:cNvPr id="234" name="Picture 2" descr="Arrow, Right, Blue, Handdrawn, Pointing, Direction">
              <a:extLst>
                <a:ext uri="{FF2B5EF4-FFF2-40B4-BE49-F238E27FC236}">
                  <a16:creationId xmlns="" xmlns:a16="http://schemas.microsoft.com/office/drawing/2014/main" id="{0716AF0C-9537-4B7A-9547-D24FB66A1C55}"/>
                </a:ext>
              </a:extLst>
            </p:cNvPr>
            <p:cNvPicPr>
              <a:picLocks noChangeAspect="1" noChangeArrowheads="1"/>
            </p:cNvPicPr>
            <p:nvPr/>
          </p:nvPicPr>
          <p:blipFill>
            <a:blip r:embed="rId2" cstate="print">
              <a:biLevel thresh="50000"/>
              <a:extLst>
                <a:ext uri="{28A0092B-C50C-407E-A947-70E740481C1C}">
                  <a14:useLocalDpi xmlns:a14="http://schemas.microsoft.com/office/drawing/2010/main" val="0"/>
                </a:ext>
              </a:extLst>
            </a:blip>
            <a:srcRect/>
            <a:stretch>
              <a:fillRect/>
            </a:stretch>
          </p:blipFill>
          <p:spPr bwMode="auto">
            <a:xfrm rot="16200000">
              <a:off x="11304855" y="18671289"/>
              <a:ext cx="914399" cy="760663"/>
            </a:xfrm>
            <a:prstGeom prst="rect">
              <a:avLst/>
            </a:prstGeom>
            <a:noFill/>
            <a:extLst>
              <a:ext uri="{909E8E84-426E-40DD-AFC4-6F175D3DCCD1}">
                <a14:hiddenFill xmlns:a14="http://schemas.microsoft.com/office/drawing/2010/main">
                  <a:solidFill>
                    <a:srgbClr val="FFFFFF"/>
                  </a:solidFill>
                </a14:hiddenFill>
              </a:ext>
            </a:extLst>
          </p:spPr>
        </p:pic>
        <p:pic>
          <p:nvPicPr>
            <p:cNvPr id="235" name="Picture 2" descr="Arrow, Right, Blue, Handdrawn, Pointing, Direction">
              <a:extLst>
                <a:ext uri="{FF2B5EF4-FFF2-40B4-BE49-F238E27FC236}">
                  <a16:creationId xmlns="" xmlns:a16="http://schemas.microsoft.com/office/drawing/2014/main" id="{7CE4991C-6D7D-4F20-8FEC-7D06047D0480}"/>
                </a:ext>
              </a:extLst>
            </p:cNvPr>
            <p:cNvPicPr>
              <a:picLocks noChangeAspect="1" noChangeArrowheads="1"/>
            </p:cNvPicPr>
            <p:nvPr/>
          </p:nvPicPr>
          <p:blipFill>
            <a:blip r:embed="rId2" cstate="print">
              <a:biLevel thresh="50000"/>
              <a:extLst>
                <a:ext uri="{28A0092B-C50C-407E-A947-70E740481C1C}">
                  <a14:useLocalDpi xmlns:a14="http://schemas.microsoft.com/office/drawing/2010/main" val="0"/>
                </a:ext>
              </a:extLst>
            </a:blip>
            <a:srcRect/>
            <a:stretch>
              <a:fillRect/>
            </a:stretch>
          </p:blipFill>
          <p:spPr bwMode="auto">
            <a:xfrm rot="5400000" flipH="1">
              <a:off x="13772612" y="18674885"/>
              <a:ext cx="914399" cy="760663"/>
            </a:xfrm>
            <a:prstGeom prst="rect">
              <a:avLst/>
            </a:prstGeom>
            <a:noFill/>
            <a:extLst>
              <a:ext uri="{909E8E84-426E-40DD-AFC4-6F175D3DCCD1}">
                <a14:hiddenFill xmlns:a14="http://schemas.microsoft.com/office/drawing/2010/main">
                  <a:solidFill>
                    <a:srgbClr val="FFFFFF"/>
                  </a:solidFill>
                </a14:hiddenFill>
              </a:ext>
            </a:extLst>
          </p:spPr>
        </p:pic>
        <p:sp>
          <p:nvSpPr>
            <p:cNvPr id="249" name="Rectangle 248">
              <a:extLst>
                <a:ext uri="{FF2B5EF4-FFF2-40B4-BE49-F238E27FC236}">
                  <a16:creationId xmlns="" xmlns:a16="http://schemas.microsoft.com/office/drawing/2014/main" id="{5449FCDD-477A-4DF3-9E68-1FC90DE31579}"/>
                </a:ext>
              </a:extLst>
            </p:cNvPr>
            <p:cNvSpPr/>
            <p:nvPr/>
          </p:nvSpPr>
          <p:spPr>
            <a:xfrm>
              <a:off x="3252213" y="20552003"/>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rgbClr val="7030A0"/>
                  </a:solidFill>
                </a:rPr>
                <a:t>7</a:t>
              </a:r>
            </a:p>
          </p:txBody>
        </p:sp>
        <p:sp>
          <p:nvSpPr>
            <p:cNvPr id="250" name="Rectangle 249">
              <a:extLst>
                <a:ext uri="{FF2B5EF4-FFF2-40B4-BE49-F238E27FC236}">
                  <a16:creationId xmlns="" xmlns:a16="http://schemas.microsoft.com/office/drawing/2014/main" id="{80EC1D93-A884-4353-ACC9-7F5F2FF5DF12}"/>
                </a:ext>
              </a:extLst>
            </p:cNvPr>
            <p:cNvSpPr/>
            <p:nvPr/>
          </p:nvSpPr>
          <p:spPr>
            <a:xfrm>
              <a:off x="4576642" y="20552003"/>
              <a:ext cx="914400" cy="914400"/>
            </a:xfrm>
            <a:prstGeom prst="rect">
              <a:avLst/>
            </a:prstGeom>
            <a:solidFill>
              <a:srgbClr val="7030A0"/>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chemeClr val="bg1"/>
                  </a:solidFill>
                </a:rPr>
                <a:t>12</a:t>
              </a:r>
              <a:endParaRPr lang="en-GB" sz="4800" dirty="0">
                <a:solidFill>
                  <a:schemeClr val="bg1"/>
                </a:solidFill>
              </a:endParaRPr>
            </a:p>
          </p:txBody>
        </p:sp>
        <p:sp>
          <p:nvSpPr>
            <p:cNvPr id="251" name="Rectangle 250">
              <a:extLst>
                <a:ext uri="{FF2B5EF4-FFF2-40B4-BE49-F238E27FC236}">
                  <a16:creationId xmlns="" xmlns:a16="http://schemas.microsoft.com/office/drawing/2014/main" id="{A097E4FB-4604-4076-95B3-ED677235C39F}"/>
                </a:ext>
              </a:extLst>
            </p:cNvPr>
            <p:cNvSpPr/>
            <p:nvPr/>
          </p:nvSpPr>
          <p:spPr>
            <a:xfrm>
              <a:off x="5901071" y="20552003"/>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rgbClr val="C29ADE"/>
                  </a:solidFill>
                </a:rPr>
                <a:t>18</a:t>
              </a:r>
              <a:endParaRPr lang="en-GB" sz="4800" dirty="0">
                <a:solidFill>
                  <a:srgbClr val="C29ADE"/>
                </a:solidFill>
              </a:endParaRPr>
            </a:p>
          </p:txBody>
        </p:sp>
        <p:sp>
          <p:nvSpPr>
            <p:cNvPr id="252" name="Rectangle 251">
              <a:extLst>
                <a:ext uri="{FF2B5EF4-FFF2-40B4-BE49-F238E27FC236}">
                  <a16:creationId xmlns="" xmlns:a16="http://schemas.microsoft.com/office/drawing/2014/main" id="{304E8B3C-26EE-44C2-8072-36B71EF0B1CB}"/>
                </a:ext>
              </a:extLst>
            </p:cNvPr>
            <p:cNvSpPr/>
            <p:nvPr/>
          </p:nvSpPr>
          <p:spPr>
            <a:xfrm>
              <a:off x="7225500" y="20552003"/>
              <a:ext cx="914400" cy="914400"/>
            </a:xfrm>
            <a:prstGeom prst="rect">
              <a:avLst/>
            </a:prstGeom>
            <a:gradFill flip="none" rotWithShape="1">
              <a:gsLst>
                <a:gs pos="0">
                  <a:srgbClr val="7030A0"/>
                </a:gs>
                <a:gs pos="32000">
                  <a:srgbClr val="C29ADE"/>
                </a:gs>
                <a:gs pos="100000">
                  <a:srgbClr val="7030A0"/>
                </a:gs>
              </a:gsLst>
              <a:lin ang="2700000" scaled="1"/>
              <a:tileRect/>
            </a:gradFill>
            <a:ln w="38100">
              <a:solidFill>
                <a:srgbClr val="7030A0"/>
              </a:solidFill>
            </a:ln>
            <a:effectLst>
              <a:glow rad="2286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chemeClr val="bg1"/>
                  </a:solidFill>
                </a:rPr>
                <a:t>15</a:t>
              </a:r>
              <a:endParaRPr lang="en-GB" sz="4800" dirty="0">
                <a:solidFill>
                  <a:schemeClr val="bg1"/>
                </a:solidFill>
              </a:endParaRPr>
            </a:p>
          </p:txBody>
        </p:sp>
        <p:sp>
          <p:nvSpPr>
            <p:cNvPr id="253" name="Rectangle 252">
              <a:extLst>
                <a:ext uri="{FF2B5EF4-FFF2-40B4-BE49-F238E27FC236}">
                  <a16:creationId xmlns="" xmlns:a16="http://schemas.microsoft.com/office/drawing/2014/main" id="{CEC6948A-FCC8-4506-9543-EF26EF7449EC}"/>
                </a:ext>
              </a:extLst>
            </p:cNvPr>
            <p:cNvSpPr/>
            <p:nvPr/>
          </p:nvSpPr>
          <p:spPr>
            <a:xfrm>
              <a:off x="9884564" y="20581551"/>
              <a:ext cx="914400" cy="914400"/>
            </a:xfrm>
            <a:prstGeom prst="rect">
              <a:avLst/>
            </a:prstGeom>
            <a:solidFill>
              <a:srgbClr val="7030A0"/>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chemeClr val="bg1"/>
                  </a:solidFill>
                </a:rPr>
                <a:t>24</a:t>
              </a:r>
              <a:endParaRPr lang="en-GB" dirty="0">
                <a:solidFill>
                  <a:schemeClr val="bg1"/>
                </a:solidFill>
              </a:endParaRPr>
            </a:p>
          </p:txBody>
        </p:sp>
        <p:sp>
          <p:nvSpPr>
            <p:cNvPr id="254" name="Rectangle 253">
              <a:extLst>
                <a:ext uri="{FF2B5EF4-FFF2-40B4-BE49-F238E27FC236}">
                  <a16:creationId xmlns="" xmlns:a16="http://schemas.microsoft.com/office/drawing/2014/main" id="{09716896-0117-4BE6-8512-0D411CE46CB7}"/>
                </a:ext>
              </a:extLst>
            </p:cNvPr>
            <p:cNvSpPr/>
            <p:nvPr/>
          </p:nvSpPr>
          <p:spPr>
            <a:xfrm>
              <a:off x="8555032" y="20552003"/>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rgbClr val="7030A0"/>
                  </a:solidFill>
                </a:rPr>
                <a:t>20</a:t>
              </a:r>
              <a:endParaRPr lang="en-GB" dirty="0">
                <a:solidFill>
                  <a:srgbClr val="7030A0"/>
                </a:solidFill>
              </a:endParaRPr>
            </a:p>
          </p:txBody>
        </p:sp>
        <p:sp>
          <p:nvSpPr>
            <p:cNvPr id="255" name="Rectangle 254">
              <a:extLst>
                <a:ext uri="{FF2B5EF4-FFF2-40B4-BE49-F238E27FC236}">
                  <a16:creationId xmlns="" xmlns:a16="http://schemas.microsoft.com/office/drawing/2014/main" id="{EE6DDF78-EB55-4CC6-8ED0-37E9EF724922}"/>
                </a:ext>
              </a:extLst>
            </p:cNvPr>
            <p:cNvSpPr/>
            <p:nvPr/>
          </p:nvSpPr>
          <p:spPr>
            <a:xfrm>
              <a:off x="11208936" y="20553455"/>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rgbClr val="C29ADE"/>
                  </a:solidFill>
                </a:rPr>
                <a:t>29</a:t>
              </a:r>
            </a:p>
          </p:txBody>
        </p:sp>
        <p:sp>
          <p:nvSpPr>
            <p:cNvPr id="256" name="Rectangle 255">
              <a:extLst>
                <a:ext uri="{FF2B5EF4-FFF2-40B4-BE49-F238E27FC236}">
                  <a16:creationId xmlns="" xmlns:a16="http://schemas.microsoft.com/office/drawing/2014/main" id="{5ABFCACE-F25A-4125-B431-682C675FF111}"/>
                </a:ext>
              </a:extLst>
            </p:cNvPr>
            <p:cNvSpPr/>
            <p:nvPr/>
          </p:nvSpPr>
          <p:spPr>
            <a:xfrm>
              <a:off x="12533309" y="20552003"/>
              <a:ext cx="914400" cy="914400"/>
            </a:xfrm>
            <a:prstGeom prst="rect">
              <a:avLst/>
            </a:prstGeom>
            <a:solidFill>
              <a:srgbClr val="7030A0"/>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chemeClr val="bg1"/>
                  </a:solidFill>
                </a:rPr>
                <a:t>30</a:t>
              </a:r>
            </a:p>
          </p:txBody>
        </p:sp>
        <p:sp>
          <p:nvSpPr>
            <p:cNvPr id="257" name="Rectangle 256">
              <a:extLst>
                <a:ext uri="{FF2B5EF4-FFF2-40B4-BE49-F238E27FC236}">
                  <a16:creationId xmlns="" xmlns:a16="http://schemas.microsoft.com/office/drawing/2014/main" id="{1CFFC1BE-6EC0-435C-8640-F450C0747BCF}"/>
                </a:ext>
              </a:extLst>
            </p:cNvPr>
            <p:cNvSpPr/>
            <p:nvPr/>
          </p:nvSpPr>
          <p:spPr>
            <a:xfrm>
              <a:off x="13856278" y="20553016"/>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rgbClr val="C29ADE"/>
                  </a:solidFill>
                </a:rPr>
                <a:t>36</a:t>
              </a:r>
            </a:p>
          </p:txBody>
        </p:sp>
        <p:pic>
          <p:nvPicPr>
            <p:cNvPr id="262" name="Picture 2" descr="Arrow, Right, Blue, Handdrawn, Pointing, Direction">
              <a:extLst>
                <a:ext uri="{FF2B5EF4-FFF2-40B4-BE49-F238E27FC236}">
                  <a16:creationId xmlns="" xmlns:a16="http://schemas.microsoft.com/office/drawing/2014/main" id="{8E7CE6AA-2D25-4DAB-9751-5D8C80AEB820}"/>
                </a:ext>
              </a:extLst>
            </p:cNvPr>
            <p:cNvPicPr>
              <a:picLocks noChangeAspect="1" noChangeArrowheads="1"/>
            </p:cNvPicPr>
            <p:nvPr/>
          </p:nvPicPr>
          <p:blipFill>
            <a:blip r:embed="rId2" cstate="print">
              <a:biLevel thresh="50000"/>
              <a:extLst>
                <a:ext uri="{28A0092B-C50C-407E-A947-70E740481C1C}">
                  <a14:useLocalDpi xmlns:a14="http://schemas.microsoft.com/office/drawing/2010/main" val="0"/>
                </a:ext>
              </a:extLst>
            </a:blip>
            <a:srcRect/>
            <a:stretch>
              <a:fillRect/>
            </a:stretch>
          </p:blipFill>
          <p:spPr bwMode="auto">
            <a:xfrm rot="16200000">
              <a:off x="6044296" y="21589893"/>
              <a:ext cx="914399" cy="760663"/>
            </a:xfrm>
            <a:prstGeom prst="rect">
              <a:avLst/>
            </a:prstGeom>
            <a:noFill/>
            <a:extLst>
              <a:ext uri="{909E8E84-426E-40DD-AFC4-6F175D3DCCD1}">
                <a14:hiddenFill xmlns:a14="http://schemas.microsoft.com/office/drawing/2010/main">
                  <a:solidFill>
                    <a:srgbClr val="FFFFFF"/>
                  </a:solidFill>
                </a14:hiddenFill>
              </a:ext>
            </a:extLst>
          </p:spPr>
        </p:pic>
        <p:pic>
          <p:nvPicPr>
            <p:cNvPr id="263" name="Picture 2" descr="Arrow, Right, Blue, Handdrawn, Pointing, Direction">
              <a:extLst>
                <a:ext uri="{FF2B5EF4-FFF2-40B4-BE49-F238E27FC236}">
                  <a16:creationId xmlns="" xmlns:a16="http://schemas.microsoft.com/office/drawing/2014/main" id="{AFE28CB2-22A3-4D64-A78B-B65DCA95C8C3}"/>
                </a:ext>
              </a:extLst>
            </p:cNvPr>
            <p:cNvPicPr>
              <a:picLocks noChangeAspect="1" noChangeArrowheads="1"/>
            </p:cNvPicPr>
            <p:nvPr/>
          </p:nvPicPr>
          <p:blipFill>
            <a:blip r:embed="rId2" cstate="print">
              <a:biLevel thresh="50000"/>
              <a:extLst>
                <a:ext uri="{28A0092B-C50C-407E-A947-70E740481C1C}">
                  <a14:useLocalDpi xmlns:a14="http://schemas.microsoft.com/office/drawing/2010/main" val="0"/>
                </a:ext>
              </a:extLst>
            </a:blip>
            <a:srcRect/>
            <a:stretch>
              <a:fillRect/>
            </a:stretch>
          </p:blipFill>
          <p:spPr bwMode="auto">
            <a:xfrm rot="5400000" flipH="1">
              <a:off x="8471366" y="21597442"/>
              <a:ext cx="914399" cy="760663"/>
            </a:xfrm>
            <a:prstGeom prst="rect">
              <a:avLst/>
            </a:prstGeom>
            <a:noFill/>
            <a:extLst>
              <a:ext uri="{909E8E84-426E-40DD-AFC4-6F175D3DCCD1}">
                <a14:hiddenFill xmlns:a14="http://schemas.microsoft.com/office/drawing/2010/main">
                  <a:solidFill>
                    <a:srgbClr val="FFFFFF"/>
                  </a:solidFill>
                </a14:hiddenFill>
              </a:ext>
            </a:extLst>
          </p:spPr>
        </p:pic>
        <p:sp>
          <p:nvSpPr>
            <p:cNvPr id="264" name="Rectangle 263">
              <a:extLst>
                <a:ext uri="{FF2B5EF4-FFF2-40B4-BE49-F238E27FC236}">
                  <a16:creationId xmlns="" xmlns:a16="http://schemas.microsoft.com/office/drawing/2014/main" id="{5449FCDD-477A-4DF3-9E68-1FC90DE31579}"/>
                </a:ext>
              </a:extLst>
            </p:cNvPr>
            <p:cNvSpPr/>
            <p:nvPr/>
          </p:nvSpPr>
          <p:spPr>
            <a:xfrm>
              <a:off x="3252213" y="23288044"/>
              <a:ext cx="914400" cy="914400"/>
            </a:xfrm>
            <a:prstGeom prst="rect">
              <a:avLst/>
            </a:prstGeom>
            <a:solidFill>
              <a:srgbClr val="7030A0"/>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chemeClr val="bg1"/>
                  </a:solidFill>
                </a:rPr>
                <a:t>7</a:t>
              </a:r>
              <a:endParaRPr lang="en-GB" sz="4800" dirty="0">
                <a:solidFill>
                  <a:schemeClr val="bg1"/>
                </a:solidFill>
              </a:endParaRPr>
            </a:p>
          </p:txBody>
        </p:sp>
        <p:sp>
          <p:nvSpPr>
            <p:cNvPr id="265" name="Rectangle 264">
              <a:extLst>
                <a:ext uri="{FF2B5EF4-FFF2-40B4-BE49-F238E27FC236}">
                  <a16:creationId xmlns="" xmlns:a16="http://schemas.microsoft.com/office/drawing/2014/main" id="{80EC1D93-A884-4353-ACC9-7F5F2FF5DF12}"/>
                </a:ext>
              </a:extLst>
            </p:cNvPr>
            <p:cNvSpPr/>
            <p:nvPr/>
          </p:nvSpPr>
          <p:spPr>
            <a:xfrm>
              <a:off x="4576642" y="23288044"/>
              <a:ext cx="914400" cy="914400"/>
            </a:xfrm>
            <a:prstGeom prst="rect">
              <a:avLst/>
            </a:prstGeom>
            <a:solidFill>
              <a:srgbClr val="7030A0"/>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chemeClr val="bg1"/>
                  </a:solidFill>
                </a:rPr>
                <a:t>12</a:t>
              </a:r>
              <a:endParaRPr lang="en-GB" sz="4800" dirty="0">
                <a:solidFill>
                  <a:schemeClr val="bg1"/>
                </a:solidFill>
              </a:endParaRPr>
            </a:p>
          </p:txBody>
        </p:sp>
        <p:sp>
          <p:nvSpPr>
            <p:cNvPr id="266" name="Rectangle 265">
              <a:extLst>
                <a:ext uri="{FF2B5EF4-FFF2-40B4-BE49-F238E27FC236}">
                  <a16:creationId xmlns="" xmlns:a16="http://schemas.microsoft.com/office/drawing/2014/main" id="{A097E4FB-4604-4076-95B3-ED677235C39F}"/>
                </a:ext>
              </a:extLst>
            </p:cNvPr>
            <p:cNvSpPr/>
            <p:nvPr/>
          </p:nvSpPr>
          <p:spPr>
            <a:xfrm>
              <a:off x="5901071" y="23288044"/>
              <a:ext cx="914400" cy="914400"/>
            </a:xfrm>
            <a:prstGeom prst="rect">
              <a:avLst/>
            </a:prstGeom>
            <a:solidFill>
              <a:srgbClr val="7030A0"/>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chemeClr val="bg1"/>
                  </a:solidFill>
                </a:rPr>
                <a:t>15</a:t>
              </a:r>
              <a:endParaRPr lang="en-GB" sz="4800" dirty="0">
                <a:solidFill>
                  <a:schemeClr val="bg1"/>
                </a:solidFill>
              </a:endParaRPr>
            </a:p>
          </p:txBody>
        </p:sp>
        <p:sp>
          <p:nvSpPr>
            <p:cNvPr id="267" name="Rectangle 266">
              <a:extLst>
                <a:ext uri="{FF2B5EF4-FFF2-40B4-BE49-F238E27FC236}">
                  <a16:creationId xmlns="" xmlns:a16="http://schemas.microsoft.com/office/drawing/2014/main" id="{304E8B3C-26EE-44C2-8072-36B71EF0B1CB}"/>
                </a:ext>
              </a:extLst>
            </p:cNvPr>
            <p:cNvSpPr/>
            <p:nvPr/>
          </p:nvSpPr>
          <p:spPr>
            <a:xfrm>
              <a:off x="7225500" y="23288044"/>
              <a:ext cx="914400" cy="914400"/>
            </a:xfrm>
            <a:prstGeom prst="rect">
              <a:avLst/>
            </a:prstGeom>
            <a:gradFill flip="none" rotWithShape="1">
              <a:gsLst>
                <a:gs pos="0">
                  <a:srgbClr val="DEC8EE"/>
                </a:gs>
                <a:gs pos="32000">
                  <a:srgbClr val="F6F0FA"/>
                </a:gs>
                <a:gs pos="100000">
                  <a:srgbClr val="DEC8EE">
                    <a:shade val="100000"/>
                    <a:satMod val="115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rgbClr val="C29ADE"/>
                  </a:solidFill>
                </a:rPr>
                <a:t>18</a:t>
              </a:r>
            </a:p>
          </p:txBody>
        </p:sp>
        <p:sp>
          <p:nvSpPr>
            <p:cNvPr id="268" name="Rectangle 267">
              <a:extLst>
                <a:ext uri="{FF2B5EF4-FFF2-40B4-BE49-F238E27FC236}">
                  <a16:creationId xmlns="" xmlns:a16="http://schemas.microsoft.com/office/drawing/2014/main" id="{CEC6948A-FCC8-4506-9543-EF26EF7449EC}"/>
                </a:ext>
              </a:extLst>
            </p:cNvPr>
            <p:cNvSpPr/>
            <p:nvPr/>
          </p:nvSpPr>
          <p:spPr>
            <a:xfrm>
              <a:off x="9884564" y="23317592"/>
              <a:ext cx="914400" cy="914400"/>
            </a:xfrm>
            <a:prstGeom prst="rect">
              <a:avLst/>
            </a:prstGeom>
            <a:solidFill>
              <a:srgbClr val="7030A0"/>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chemeClr val="bg1"/>
                  </a:solidFill>
                </a:rPr>
                <a:t>24</a:t>
              </a:r>
              <a:endParaRPr lang="en-GB" dirty="0">
                <a:solidFill>
                  <a:schemeClr val="bg1"/>
                </a:solidFill>
              </a:endParaRPr>
            </a:p>
          </p:txBody>
        </p:sp>
        <p:sp>
          <p:nvSpPr>
            <p:cNvPr id="269" name="Rectangle 268">
              <a:extLst>
                <a:ext uri="{FF2B5EF4-FFF2-40B4-BE49-F238E27FC236}">
                  <a16:creationId xmlns="" xmlns:a16="http://schemas.microsoft.com/office/drawing/2014/main" id="{09716896-0117-4BE6-8512-0D411CE46CB7}"/>
                </a:ext>
              </a:extLst>
            </p:cNvPr>
            <p:cNvSpPr/>
            <p:nvPr/>
          </p:nvSpPr>
          <p:spPr>
            <a:xfrm>
              <a:off x="8555032" y="23288044"/>
              <a:ext cx="914400" cy="914400"/>
            </a:xfrm>
            <a:prstGeom prst="rect">
              <a:avLst/>
            </a:prstGeom>
            <a:gradFill flip="none" rotWithShape="1">
              <a:gsLst>
                <a:gs pos="0">
                  <a:srgbClr val="7030A0"/>
                </a:gs>
                <a:gs pos="32000">
                  <a:srgbClr val="C29ADE"/>
                </a:gs>
                <a:gs pos="100000">
                  <a:srgbClr val="7030A0"/>
                </a:gs>
              </a:gsLst>
              <a:lin ang="2700000" scaled="1"/>
              <a:tileRect/>
            </a:gradFill>
            <a:ln w="38100">
              <a:solidFill>
                <a:srgbClr val="7030A0"/>
              </a:solidFill>
            </a:ln>
            <a:effectLst>
              <a:glow rad="2286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chemeClr val="bg1"/>
                  </a:solidFill>
                </a:rPr>
                <a:t>20</a:t>
              </a:r>
            </a:p>
          </p:txBody>
        </p:sp>
        <p:sp>
          <p:nvSpPr>
            <p:cNvPr id="270" name="Rectangle 269">
              <a:extLst>
                <a:ext uri="{FF2B5EF4-FFF2-40B4-BE49-F238E27FC236}">
                  <a16:creationId xmlns="" xmlns:a16="http://schemas.microsoft.com/office/drawing/2014/main" id="{EE6DDF78-EB55-4CC6-8ED0-37E9EF724922}"/>
                </a:ext>
              </a:extLst>
            </p:cNvPr>
            <p:cNvSpPr/>
            <p:nvPr/>
          </p:nvSpPr>
          <p:spPr>
            <a:xfrm>
              <a:off x="11208936" y="23289496"/>
              <a:ext cx="914400" cy="914400"/>
            </a:xfrm>
            <a:prstGeom prst="rect">
              <a:avLst/>
            </a:prstGeom>
            <a:solidFill>
              <a:srgbClr val="7030A0"/>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chemeClr val="bg1"/>
                  </a:solidFill>
                </a:rPr>
                <a:t>29</a:t>
              </a:r>
            </a:p>
          </p:txBody>
        </p:sp>
        <p:sp>
          <p:nvSpPr>
            <p:cNvPr id="271" name="Rectangle 270">
              <a:extLst>
                <a:ext uri="{FF2B5EF4-FFF2-40B4-BE49-F238E27FC236}">
                  <a16:creationId xmlns="" xmlns:a16="http://schemas.microsoft.com/office/drawing/2014/main" id="{5ABFCACE-F25A-4125-B431-682C675FF111}"/>
                </a:ext>
              </a:extLst>
            </p:cNvPr>
            <p:cNvSpPr/>
            <p:nvPr/>
          </p:nvSpPr>
          <p:spPr>
            <a:xfrm>
              <a:off x="12533309" y="23288044"/>
              <a:ext cx="914400" cy="914400"/>
            </a:xfrm>
            <a:prstGeom prst="rect">
              <a:avLst/>
            </a:prstGeom>
            <a:solidFill>
              <a:srgbClr val="7030A0"/>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chemeClr val="bg1"/>
                  </a:solidFill>
                </a:rPr>
                <a:t>30</a:t>
              </a:r>
            </a:p>
          </p:txBody>
        </p:sp>
        <p:sp>
          <p:nvSpPr>
            <p:cNvPr id="272" name="Rectangle 271">
              <a:extLst>
                <a:ext uri="{FF2B5EF4-FFF2-40B4-BE49-F238E27FC236}">
                  <a16:creationId xmlns="" xmlns:a16="http://schemas.microsoft.com/office/drawing/2014/main" id="{1CFFC1BE-6EC0-435C-8640-F450C0747BCF}"/>
                </a:ext>
              </a:extLst>
            </p:cNvPr>
            <p:cNvSpPr/>
            <p:nvPr/>
          </p:nvSpPr>
          <p:spPr>
            <a:xfrm>
              <a:off x="13856278" y="23289057"/>
              <a:ext cx="914400" cy="914400"/>
            </a:xfrm>
            <a:prstGeom prst="rect">
              <a:avLst/>
            </a:prstGeom>
            <a:solidFill>
              <a:srgbClr val="7030A0"/>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chemeClr val="bg1"/>
                  </a:solidFill>
                </a:rPr>
                <a:t>36</a:t>
              </a:r>
            </a:p>
          </p:txBody>
        </p:sp>
        <p:pic>
          <p:nvPicPr>
            <p:cNvPr id="273" name="Picture 2" descr="Arrow, Right, Blue, Handdrawn, Pointing, Direction">
              <a:extLst>
                <a:ext uri="{FF2B5EF4-FFF2-40B4-BE49-F238E27FC236}">
                  <a16:creationId xmlns="" xmlns:a16="http://schemas.microsoft.com/office/drawing/2014/main" id="{8E7CE6AA-2D25-4DAB-9751-5D8C80AEB820}"/>
                </a:ext>
              </a:extLst>
            </p:cNvPr>
            <p:cNvPicPr>
              <a:picLocks noChangeAspect="1" noChangeArrowheads="1"/>
            </p:cNvPicPr>
            <p:nvPr/>
          </p:nvPicPr>
          <p:blipFill>
            <a:blip r:embed="rId2" cstate="print">
              <a:biLevel thresh="50000"/>
              <a:extLst>
                <a:ext uri="{28A0092B-C50C-407E-A947-70E740481C1C}">
                  <a14:useLocalDpi xmlns:a14="http://schemas.microsoft.com/office/drawing/2010/main" val="0"/>
                </a:ext>
              </a:extLst>
            </a:blip>
            <a:srcRect/>
            <a:stretch>
              <a:fillRect/>
            </a:stretch>
          </p:blipFill>
          <p:spPr bwMode="auto">
            <a:xfrm rot="16200000">
              <a:off x="7322770" y="24303936"/>
              <a:ext cx="914399" cy="760663"/>
            </a:xfrm>
            <a:prstGeom prst="rect">
              <a:avLst/>
            </a:prstGeom>
            <a:noFill/>
            <a:extLst>
              <a:ext uri="{909E8E84-426E-40DD-AFC4-6F175D3DCCD1}">
                <a14:hiddenFill xmlns:a14="http://schemas.microsoft.com/office/drawing/2010/main">
                  <a:solidFill>
                    <a:srgbClr val="FFFFFF"/>
                  </a:solidFill>
                </a14:hiddenFill>
              </a:ext>
            </a:extLst>
          </p:spPr>
        </p:pic>
        <p:pic>
          <p:nvPicPr>
            <p:cNvPr id="274" name="Picture 2" descr="Arrow, Right, Blue, Handdrawn, Pointing, Direction">
              <a:extLst>
                <a:ext uri="{FF2B5EF4-FFF2-40B4-BE49-F238E27FC236}">
                  <a16:creationId xmlns="" xmlns:a16="http://schemas.microsoft.com/office/drawing/2014/main" id="{AFE28CB2-22A3-4D64-A78B-B65DCA95C8C3}"/>
                </a:ext>
              </a:extLst>
            </p:cNvPr>
            <p:cNvPicPr>
              <a:picLocks noChangeAspect="1" noChangeArrowheads="1"/>
            </p:cNvPicPr>
            <p:nvPr/>
          </p:nvPicPr>
          <p:blipFill>
            <a:blip r:embed="rId2" cstate="print">
              <a:biLevel thresh="50000"/>
              <a:extLst>
                <a:ext uri="{28A0092B-C50C-407E-A947-70E740481C1C}">
                  <a14:useLocalDpi xmlns:a14="http://schemas.microsoft.com/office/drawing/2010/main" val="0"/>
                </a:ext>
              </a:extLst>
            </a:blip>
            <a:srcRect/>
            <a:stretch>
              <a:fillRect/>
            </a:stretch>
          </p:blipFill>
          <p:spPr bwMode="auto">
            <a:xfrm rot="5400000" flipH="1">
              <a:off x="8490076" y="24303935"/>
              <a:ext cx="914399" cy="760663"/>
            </a:xfrm>
            <a:prstGeom prst="rect">
              <a:avLst/>
            </a:prstGeom>
            <a:noFill/>
            <a:extLst>
              <a:ext uri="{909E8E84-426E-40DD-AFC4-6F175D3DCCD1}">
                <a14:hiddenFill xmlns:a14="http://schemas.microsoft.com/office/drawing/2010/main">
                  <a:solidFill>
                    <a:srgbClr val="FFFFFF"/>
                  </a:solidFill>
                </a14:hiddenFill>
              </a:ext>
            </a:extLst>
          </p:spPr>
        </p:pic>
        <p:sp>
          <p:nvSpPr>
            <p:cNvPr id="275" name="Rectangle 274">
              <a:extLst>
                <a:ext uri="{FF2B5EF4-FFF2-40B4-BE49-F238E27FC236}">
                  <a16:creationId xmlns="" xmlns:a16="http://schemas.microsoft.com/office/drawing/2014/main" id="{5449FCDD-477A-4DF3-9E68-1FC90DE31579}"/>
                </a:ext>
              </a:extLst>
            </p:cNvPr>
            <p:cNvSpPr/>
            <p:nvPr/>
          </p:nvSpPr>
          <p:spPr>
            <a:xfrm>
              <a:off x="3252213" y="25858240"/>
              <a:ext cx="914400" cy="914400"/>
            </a:xfrm>
            <a:prstGeom prst="rect">
              <a:avLst/>
            </a:prstGeom>
            <a:solidFill>
              <a:srgbClr val="7030A0"/>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chemeClr val="bg1"/>
                  </a:solidFill>
                </a:rPr>
                <a:t>12</a:t>
              </a:r>
            </a:p>
          </p:txBody>
        </p:sp>
        <p:sp>
          <p:nvSpPr>
            <p:cNvPr id="276" name="Rectangle 275">
              <a:extLst>
                <a:ext uri="{FF2B5EF4-FFF2-40B4-BE49-F238E27FC236}">
                  <a16:creationId xmlns="" xmlns:a16="http://schemas.microsoft.com/office/drawing/2014/main" id="{80EC1D93-A884-4353-ACC9-7F5F2FF5DF12}"/>
                </a:ext>
              </a:extLst>
            </p:cNvPr>
            <p:cNvSpPr/>
            <p:nvPr/>
          </p:nvSpPr>
          <p:spPr>
            <a:xfrm>
              <a:off x="4576642" y="25858240"/>
              <a:ext cx="914400" cy="914400"/>
            </a:xfrm>
            <a:prstGeom prst="rect">
              <a:avLst/>
            </a:prstGeom>
            <a:solidFill>
              <a:srgbClr val="7030A0"/>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chemeClr val="bg1"/>
                  </a:solidFill>
                </a:rPr>
                <a:t>12</a:t>
              </a:r>
              <a:endParaRPr lang="en-GB" sz="4800" dirty="0">
                <a:solidFill>
                  <a:schemeClr val="bg1"/>
                </a:solidFill>
              </a:endParaRPr>
            </a:p>
          </p:txBody>
        </p:sp>
        <p:sp>
          <p:nvSpPr>
            <p:cNvPr id="277" name="Rectangle 276">
              <a:extLst>
                <a:ext uri="{FF2B5EF4-FFF2-40B4-BE49-F238E27FC236}">
                  <a16:creationId xmlns="" xmlns:a16="http://schemas.microsoft.com/office/drawing/2014/main" id="{A097E4FB-4604-4076-95B3-ED677235C39F}"/>
                </a:ext>
              </a:extLst>
            </p:cNvPr>
            <p:cNvSpPr/>
            <p:nvPr/>
          </p:nvSpPr>
          <p:spPr>
            <a:xfrm>
              <a:off x="5901071" y="25858240"/>
              <a:ext cx="914400" cy="914400"/>
            </a:xfrm>
            <a:prstGeom prst="rect">
              <a:avLst/>
            </a:prstGeom>
            <a:solidFill>
              <a:srgbClr val="7030A0"/>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chemeClr val="bg1"/>
                  </a:solidFill>
                </a:rPr>
                <a:t>15</a:t>
              </a:r>
              <a:endParaRPr lang="en-GB" sz="4800" dirty="0">
                <a:solidFill>
                  <a:schemeClr val="bg1"/>
                </a:solidFill>
              </a:endParaRPr>
            </a:p>
          </p:txBody>
        </p:sp>
        <p:sp>
          <p:nvSpPr>
            <p:cNvPr id="278" name="Rectangle 277">
              <a:extLst>
                <a:ext uri="{FF2B5EF4-FFF2-40B4-BE49-F238E27FC236}">
                  <a16:creationId xmlns="" xmlns:a16="http://schemas.microsoft.com/office/drawing/2014/main" id="{304E8B3C-26EE-44C2-8072-36B71EF0B1CB}"/>
                </a:ext>
              </a:extLst>
            </p:cNvPr>
            <p:cNvSpPr/>
            <p:nvPr/>
          </p:nvSpPr>
          <p:spPr>
            <a:xfrm>
              <a:off x="7225500" y="25858240"/>
              <a:ext cx="914400" cy="914400"/>
            </a:xfrm>
            <a:prstGeom prst="rect">
              <a:avLst/>
            </a:prstGeom>
            <a:solidFill>
              <a:srgbClr val="7030A0"/>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chemeClr val="bg1"/>
                  </a:solidFill>
                </a:rPr>
                <a:t>18</a:t>
              </a:r>
            </a:p>
          </p:txBody>
        </p:sp>
        <p:sp>
          <p:nvSpPr>
            <p:cNvPr id="279" name="Rectangle 278">
              <a:extLst>
                <a:ext uri="{FF2B5EF4-FFF2-40B4-BE49-F238E27FC236}">
                  <a16:creationId xmlns="" xmlns:a16="http://schemas.microsoft.com/office/drawing/2014/main" id="{CEC6948A-FCC8-4506-9543-EF26EF7449EC}"/>
                </a:ext>
              </a:extLst>
            </p:cNvPr>
            <p:cNvSpPr/>
            <p:nvPr/>
          </p:nvSpPr>
          <p:spPr>
            <a:xfrm>
              <a:off x="9884564" y="25858240"/>
              <a:ext cx="914400" cy="914400"/>
            </a:xfrm>
            <a:prstGeom prst="rect">
              <a:avLst/>
            </a:prstGeom>
            <a:solidFill>
              <a:srgbClr val="7030A0"/>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solidFill>
                    <a:schemeClr val="bg1"/>
                  </a:solidFill>
                </a:rPr>
                <a:t>24</a:t>
              </a:r>
              <a:endParaRPr lang="en-GB" dirty="0">
                <a:solidFill>
                  <a:schemeClr val="bg1"/>
                </a:solidFill>
              </a:endParaRPr>
            </a:p>
          </p:txBody>
        </p:sp>
        <p:sp>
          <p:nvSpPr>
            <p:cNvPr id="280" name="Rectangle 279">
              <a:extLst>
                <a:ext uri="{FF2B5EF4-FFF2-40B4-BE49-F238E27FC236}">
                  <a16:creationId xmlns="" xmlns:a16="http://schemas.microsoft.com/office/drawing/2014/main" id="{09716896-0117-4BE6-8512-0D411CE46CB7}"/>
                </a:ext>
              </a:extLst>
            </p:cNvPr>
            <p:cNvSpPr/>
            <p:nvPr/>
          </p:nvSpPr>
          <p:spPr>
            <a:xfrm>
              <a:off x="8555032" y="25858240"/>
              <a:ext cx="914400" cy="914400"/>
            </a:xfrm>
            <a:prstGeom prst="rect">
              <a:avLst/>
            </a:prstGeom>
            <a:solidFill>
              <a:srgbClr val="7030A0"/>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chemeClr val="bg1"/>
                  </a:solidFill>
                </a:rPr>
                <a:t>20</a:t>
              </a:r>
            </a:p>
          </p:txBody>
        </p:sp>
        <p:sp>
          <p:nvSpPr>
            <p:cNvPr id="281" name="Rectangle 280">
              <a:extLst>
                <a:ext uri="{FF2B5EF4-FFF2-40B4-BE49-F238E27FC236}">
                  <a16:creationId xmlns="" xmlns:a16="http://schemas.microsoft.com/office/drawing/2014/main" id="{EE6DDF78-EB55-4CC6-8ED0-37E9EF724922}"/>
                </a:ext>
              </a:extLst>
            </p:cNvPr>
            <p:cNvSpPr/>
            <p:nvPr/>
          </p:nvSpPr>
          <p:spPr>
            <a:xfrm>
              <a:off x="11208936" y="25858240"/>
              <a:ext cx="914400" cy="914400"/>
            </a:xfrm>
            <a:prstGeom prst="rect">
              <a:avLst/>
            </a:prstGeom>
            <a:solidFill>
              <a:srgbClr val="7030A0"/>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chemeClr val="bg1"/>
                  </a:solidFill>
                </a:rPr>
                <a:t>29</a:t>
              </a:r>
            </a:p>
          </p:txBody>
        </p:sp>
        <p:sp>
          <p:nvSpPr>
            <p:cNvPr id="282" name="Rectangle 281">
              <a:extLst>
                <a:ext uri="{FF2B5EF4-FFF2-40B4-BE49-F238E27FC236}">
                  <a16:creationId xmlns="" xmlns:a16="http://schemas.microsoft.com/office/drawing/2014/main" id="{5ABFCACE-F25A-4125-B431-682C675FF111}"/>
                </a:ext>
              </a:extLst>
            </p:cNvPr>
            <p:cNvSpPr/>
            <p:nvPr/>
          </p:nvSpPr>
          <p:spPr>
            <a:xfrm>
              <a:off x="12533309" y="25858240"/>
              <a:ext cx="914400" cy="914400"/>
            </a:xfrm>
            <a:prstGeom prst="rect">
              <a:avLst/>
            </a:prstGeom>
            <a:solidFill>
              <a:srgbClr val="7030A0"/>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chemeClr val="bg1"/>
                  </a:solidFill>
                </a:rPr>
                <a:t>30</a:t>
              </a:r>
            </a:p>
          </p:txBody>
        </p:sp>
        <p:sp>
          <p:nvSpPr>
            <p:cNvPr id="283" name="Rectangle 282">
              <a:extLst>
                <a:ext uri="{FF2B5EF4-FFF2-40B4-BE49-F238E27FC236}">
                  <a16:creationId xmlns="" xmlns:a16="http://schemas.microsoft.com/office/drawing/2014/main" id="{1CFFC1BE-6EC0-435C-8640-F450C0747BCF}"/>
                </a:ext>
              </a:extLst>
            </p:cNvPr>
            <p:cNvSpPr/>
            <p:nvPr/>
          </p:nvSpPr>
          <p:spPr>
            <a:xfrm>
              <a:off x="13856278" y="25858240"/>
              <a:ext cx="914400" cy="914400"/>
            </a:xfrm>
            <a:prstGeom prst="rect">
              <a:avLst/>
            </a:prstGeom>
            <a:solidFill>
              <a:srgbClr val="7030A0"/>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chemeClr val="bg1"/>
                  </a:solidFill>
                </a:rPr>
                <a:t>36</a:t>
              </a:r>
            </a:p>
          </p:txBody>
        </p:sp>
      </p:grpSp>
    </p:spTree>
    <p:extLst>
      <p:ext uri="{BB962C8B-B14F-4D97-AF65-F5344CB8AC3E}">
        <p14:creationId xmlns:p14="http://schemas.microsoft.com/office/powerpoint/2010/main" val="18237555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D99E8CF6AF01A44A425096D2878C078" ma:contentTypeVersion="12" ma:contentTypeDescription="Create a new document." ma:contentTypeScope="" ma:versionID="728c7060f688c3543652c16c40259aee">
  <xsd:schema xmlns:xsd="http://www.w3.org/2001/XMLSchema" xmlns:xs="http://www.w3.org/2001/XMLSchema" xmlns:p="http://schemas.microsoft.com/office/2006/metadata/properties" xmlns:ns3="3bf0386b-10ab-43cf-88b6-70d0591369ba" xmlns:ns4="d43f0488-3e27-49fd-a2fb-71272baa21da" targetNamespace="http://schemas.microsoft.com/office/2006/metadata/properties" ma:root="true" ma:fieldsID="50b83a2668298a667f4838e607b0a49e" ns3:_="" ns4:_="">
    <xsd:import namespace="3bf0386b-10ab-43cf-88b6-70d0591369ba"/>
    <xsd:import namespace="d43f0488-3e27-49fd-a2fb-71272baa21da"/>
    <xsd:element name="properties">
      <xsd:complexType>
        <xsd:sequence>
          <xsd:element name="documentManagement">
            <xsd:complexType>
              <xsd:all>
                <xsd:element ref="ns3:MediaServiceMetadata" minOccurs="0"/>
                <xsd:element ref="ns3:MediaServiceFastMetadata" minOccurs="0"/>
                <xsd:element ref="ns3:MediaServiceAutoTags"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DateTaken" minOccurs="0"/>
                <xsd:element ref="ns3:MediaServiceAutoKeyPoints" minOccurs="0"/>
                <xsd:element ref="ns3:MediaServiceKeyPoint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bf0386b-10ab-43cf-88b6-70d0591369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43f0488-3e27-49fd-a2fb-71272baa21da"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5DD298B-9AA9-4DCE-A4EF-A312F842C005}">
  <ds:schemaRefs>
    <ds:schemaRef ds:uri="http://schemas.microsoft.com/sharepoint/v3/contenttype/forms"/>
  </ds:schemaRefs>
</ds:datastoreItem>
</file>

<file path=customXml/itemProps2.xml><?xml version="1.0" encoding="utf-8"?>
<ds:datastoreItem xmlns:ds="http://schemas.openxmlformats.org/officeDocument/2006/customXml" ds:itemID="{F5D72760-5510-4A91-B98C-C47751F14D8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bf0386b-10ab-43cf-88b6-70d0591369ba"/>
    <ds:schemaRef ds:uri="d43f0488-3e27-49fd-a2fb-71272baa21d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9216FD0-F1A4-4BD6-8B09-05B32A376095}">
  <ds:schemaRefs>
    <ds:schemaRef ds:uri="http://purl.org/dc/elements/1.1/"/>
    <ds:schemaRef ds:uri="http://schemas.openxmlformats.org/package/2006/metadata/core-properties"/>
    <ds:schemaRef ds:uri="http://purl.org/dc/terms/"/>
    <ds:schemaRef ds:uri="http://purl.org/dc/dcmitype/"/>
    <ds:schemaRef ds:uri="d43f0488-3e27-49fd-a2fb-71272baa21da"/>
    <ds:schemaRef ds:uri="http://schemas.microsoft.com/office/2006/documentManagement/types"/>
    <ds:schemaRef ds:uri="3bf0386b-10ab-43cf-88b6-70d0591369ba"/>
    <ds:schemaRef ds:uri="http://schemas.microsoft.com/office/2006/metadata/propertie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175</TotalTime>
  <Words>240</Words>
  <Application>Microsoft Office PowerPoint</Application>
  <PresentationFormat>Custom</PresentationFormat>
  <Paragraphs>130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pkerampran</dc:creator>
  <cp:lastModifiedBy>Owner</cp:lastModifiedBy>
  <cp:revision>11</cp:revision>
  <dcterms:created xsi:type="dcterms:W3CDTF">2021-11-18T09:31:59Z</dcterms:created>
  <dcterms:modified xsi:type="dcterms:W3CDTF">2021-11-18T22:56:21Z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0x010100ED99E8CF6AF01A44A425096D2878C078</vt:lpwstr>
  </property>
</Properties>
</file>