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DED8-AD4C-4E64-B5BA-09FBF7BE3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A8FE7-502B-419A-83C3-42983AB06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AC14-5C42-4828-9FDE-F6D95411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A174-780C-4FC3-8CAD-027E98FF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840F8-DCA0-4593-8029-C723ED98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0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5C14-C8DF-41FB-B0AE-5D33DC09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C1B1-CB75-4144-BCDB-7621AF848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A960A-6B31-4D78-B1C8-103B6FB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8B4A7-9803-4044-AC67-E5A31CB6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83B8F-EEF9-4797-B537-17B8E601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9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5ECAD-E919-4B73-8268-380C25926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D4598-7510-4847-8E7C-FFADE0437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02F1B-622B-4891-A019-D88ED0AF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4BFDC-E982-4A27-833D-5A088427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AC65F-BFA5-4EF6-94D7-FE1EF42D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8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8C38-120D-443D-A372-FA03F79D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29DF-2351-4C0D-AD87-483BC8A4B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582F4-BDCC-49CE-A3D7-6C576800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2998-7876-4479-BC1B-5181C06A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E48CF-2F4F-4497-A1BB-0D1A444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1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5CA5-6159-46DB-B886-142AC2066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A61FB-2ADB-49A9-BDE6-670EC196D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32B34-B740-4979-998C-D4B25525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DD27B-AFC9-481F-9DEF-D1876D68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0BF2E-8B99-46B8-B688-398FB0E6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8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AD3D-3D3C-4131-99B3-DC4419CF6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1AC0E-342B-425E-8B76-5C0DD37BE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65972-3FB0-48B1-A8C1-F76F1C5BA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6B8A1-A4E9-4D52-994D-32126D47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0CC25-6FC7-48A0-98C9-FD48E9E9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4D13E-328B-4BA9-AA44-29DB7F34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9F6A-599A-4E4A-84AF-127B10DF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4E1F3-B1BF-4E6E-8B84-4444F8876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A2C21-CFE2-435B-B6D1-19B115304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12973-082F-4236-B878-4950C86C9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BFCEE-291E-4679-A60C-B542E1626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C1E8D-424E-443A-9055-439C5AF0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FB215-C21D-4583-A804-50E3E51C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C7498-9E3C-403A-B7E1-CC9F8C87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779F-E6FE-4717-8FA9-5F728C36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6460D-7AA3-43CF-BDB1-7293B989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B811-3DA6-4716-8221-6D1928B2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B636A-B547-4BC1-AC35-9A3A4A31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5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D07D8-E17C-4DD1-81F8-FCA35ECE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F3189-17CF-41E2-B937-A28F438C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9DD4A-4419-42A0-B199-70A946DC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8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178E-46A5-4BAB-A4E4-3C9A0524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32E5E-E489-401D-81E9-75AA3C9B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C2163-79D7-436F-BDD1-D6816461E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9B047-F4F4-4953-A372-13CBE30C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250F9-11EC-4327-B713-4951F3F5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99DF0-8CE5-4EDC-AB7F-A5F4D5B9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22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8EC5-95C8-4021-8C19-43096567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786CC-3A5D-46E8-BBC3-C5C382625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E608E-3C83-41C7-9EF6-AA0A60B42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CEE85-F06F-467B-A2AD-3B708862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B4D60-616D-4B4C-AE3D-5DC25D46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F528D-E84E-436A-BE44-2AAA24BB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36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1B9DE-D02B-4996-B9CB-3C78A493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01EBF-9711-4888-9196-779923D8E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979E9-2DA8-46AC-B82A-C49C2B7C8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4EA07-246D-4632-A23A-F95FCCC5CC6A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99854-E0BE-4C43-9792-61B241FC6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8A63A-4A06-4F2B-AC95-02BB21E5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D199F-FD63-4BCA-91C1-2F567765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11" Type="http://schemas.openxmlformats.org/officeDocument/2006/relationships/image" Target="../media/image13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35.wmf"/><Relationship Id="rId19" Type="http://schemas.microsoft.com/office/2007/relationships/hdphoto" Target="../media/hdphoto3.wdp"/><Relationship Id="rId4" Type="http://schemas.openxmlformats.org/officeDocument/2006/relationships/image" Target="../media/image36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2.png"/><Relationship Id="rId18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1.png"/><Relationship Id="rId1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13.png"/><Relationship Id="rId19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35.wmf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27FA23-9A07-4BEA-A639-08D5CD7C3A52}"/>
              </a:ext>
            </a:extLst>
          </p:cNvPr>
          <p:cNvSpPr/>
          <p:nvPr/>
        </p:nvSpPr>
        <p:spPr>
          <a:xfrm>
            <a:off x="37758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12E718-47BC-47EC-8A00-E668FA318E62}"/>
              </a:ext>
            </a:extLst>
          </p:cNvPr>
          <p:cNvSpPr/>
          <p:nvPr/>
        </p:nvSpPr>
        <p:spPr>
          <a:xfrm>
            <a:off x="607602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4EDF604-3BFA-489C-99F3-6349361E248C}"/>
              </a:ext>
            </a:extLst>
          </p:cNvPr>
          <p:cNvSpPr/>
          <p:nvPr/>
        </p:nvSpPr>
        <p:spPr>
          <a:xfrm>
            <a:off x="683104" y="1822056"/>
            <a:ext cx="1924106" cy="116849"/>
          </a:xfrm>
          <a:prstGeom prst="parallelogram">
            <a:avLst>
              <a:gd name="adj" fmla="val 994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8260C9D-472D-4672-ADDB-85EAB878B894}"/>
              </a:ext>
            </a:extLst>
          </p:cNvPr>
          <p:cNvSpPr/>
          <p:nvPr/>
        </p:nvSpPr>
        <p:spPr>
          <a:xfrm>
            <a:off x="985629" y="1979973"/>
            <a:ext cx="1924106" cy="116849"/>
          </a:xfrm>
          <a:prstGeom prst="parallelogram">
            <a:avLst>
              <a:gd name="adj" fmla="val 994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F450120-D0D5-462C-ABBA-2C1C562E3B53}"/>
              </a:ext>
            </a:extLst>
          </p:cNvPr>
          <p:cNvSpPr/>
          <p:nvPr/>
        </p:nvSpPr>
        <p:spPr>
          <a:xfrm>
            <a:off x="1277151" y="2138204"/>
            <a:ext cx="1924106" cy="116849"/>
          </a:xfrm>
          <a:prstGeom prst="parallelogram">
            <a:avLst>
              <a:gd name="adj" fmla="val 994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64995-3A44-4D51-AF5B-30EA6DFB9D63}"/>
              </a:ext>
            </a:extLst>
          </p:cNvPr>
          <p:cNvSpPr txBox="1"/>
          <p:nvPr/>
        </p:nvSpPr>
        <p:spPr>
          <a:xfrm>
            <a:off x="1490164" y="1336173"/>
            <a:ext cx="18328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i="1" dirty="0">
                <a:solidFill>
                  <a:srgbClr val="894D9A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🕔</a:t>
            </a:r>
            <a:endParaRPr lang="en-GB" sz="9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D026CB-8AB1-4F8F-A689-5861BFFCD21C}"/>
              </a:ext>
            </a:extLst>
          </p:cNvPr>
          <p:cNvGrpSpPr/>
          <p:nvPr/>
        </p:nvGrpSpPr>
        <p:grpSpPr>
          <a:xfrm>
            <a:off x="9757728" y="566273"/>
            <a:ext cx="1888216" cy="1539799"/>
            <a:chOff x="4608451" y="1110580"/>
            <a:chExt cx="1888216" cy="1539799"/>
          </a:xfrm>
        </p:grpSpPr>
        <p:pic>
          <p:nvPicPr>
            <p:cNvPr id="1026" name="Picture 2" descr="Apple, Green, Green Apple, Fruit, Diet, Nature">
              <a:extLst>
                <a:ext uri="{FF2B5EF4-FFF2-40B4-BE49-F238E27FC236}">
                  <a16:creationId xmlns:a16="http://schemas.microsoft.com/office/drawing/2014/main" id="{46303F4D-E544-4EC6-A27F-415413424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976" y="1110580"/>
              <a:ext cx="1283166" cy="1539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43BFD635-6268-4E55-91D1-5D2FD85723EE}"/>
                </a:ext>
              </a:extLst>
            </p:cNvPr>
            <p:cNvSpPr/>
            <p:nvPr/>
          </p:nvSpPr>
          <p:spPr>
            <a:xfrm rot="5400000">
              <a:off x="4414252" y="1644115"/>
              <a:ext cx="1176962" cy="78856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070B660B-20B4-4772-8D49-1192036F1339}"/>
                </a:ext>
              </a:extLst>
            </p:cNvPr>
            <p:cNvSpPr/>
            <p:nvPr/>
          </p:nvSpPr>
          <p:spPr>
            <a:xfrm rot="16200000">
              <a:off x="5513904" y="1585691"/>
              <a:ext cx="1176962" cy="78856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830F1C-D5D7-4FC8-8808-8062E74012D4}"/>
              </a:ext>
            </a:extLst>
          </p:cNvPr>
          <p:cNvSpPr/>
          <p:nvPr/>
        </p:nvSpPr>
        <p:spPr>
          <a:xfrm>
            <a:off x="607602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DE1BB-A4A6-46F6-AB51-55712EF0C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93" r="26024"/>
          <a:stretch/>
        </p:blipFill>
        <p:spPr>
          <a:xfrm>
            <a:off x="999107" y="4667833"/>
            <a:ext cx="982113" cy="13475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CAE371-3489-463A-96D8-4C75E2013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93" r="26024"/>
          <a:stretch/>
        </p:blipFill>
        <p:spPr>
          <a:xfrm>
            <a:off x="2010992" y="4072800"/>
            <a:ext cx="982113" cy="13475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347BF7-A6A3-4BE1-BADE-85A277BB3F04}"/>
              </a:ext>
            </a:extLst>
          </p:cNvPr>
          <p:cNvSpPr/>
          <p:nvPr/>
        </p:nvSpPr>
        <p:spPr>
          <a:xfrm>
            <a:off x="68306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Keyboard, Electronic, Computer, Technology, Button">
            <a:extLst>
              <a:ext uri="{FF2B5EF4-FFF2-40B4-BE49-F238E27FC236}">
                <a16:creationId xmlns:a16="http://schemas.microsoft.com/office/drawing/2014/main" id="{0357B6FE-E973-4D03-BF59-097A9DD50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8" r="92722" b="25734"/>
          <a:stretch/>
        </p:blipFill>
        <p:spPr bwMode="auto">
          <a:xfrm>
            <a:off x="3834063" y="5188878"/>
            <a:ext cx="665527" cy="5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6A237E-A771-42CB-8713-03418BD34E5F}"/>
              </a:ext>
            </a:extLst>
          </p:cNvPr>
          <p:cNvSpPr txBox="1"/>
          <p:nvPr/>
        </p:nvSpPr>
        <p:spPr>
          <a:xfrm>
            <a:off x="3774661" y="4292138"/>
            <a:ext cx="2451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011101101</a:t>
            </a:r>
          </a:p>
          <a:p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111011010</a:t>
            </a:r>
          </a:p>
          <a:p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110110100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DCB028-7896-43BF-9BE8-B375E2E074BE}"/>
              </a:ext>
            </a:extLst>
          </p:cNvPr>
          <p:cNvSpPr/>
          <p:nvPr/>
        </p:nvSpPr>
        <p:spPr>
          <a:xfrm>
            <a:off x="3775863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0F0474-34F1-478E-A1B9-1595DC7468D9}"/>
              </a:ext>
            </a:extLst>
          </p:cNvPr>
          <p:cNvSpPr txBox="1"/>
          <p:nvPr/>
        </p:nvSpPr>
        <p:spPr>
          <a:xfrm>
            <a:off x="4270398" y="1854943"/>
            <a:ext cx="2085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10110101101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BFD10C-39C5-47F7-B2DF-859B5016294E}"/>
              </a:ext>
            </a:extLst>
          </p:cNvPr>
          <p:cNvSpPr txBox="1"/>
          <p:nvPr/>
        </p:nvSpPr>
        <p:spPr>
          <a:xfrm>
            <a:off x="5028173" y="673889"/>
            <a:ext cx="1072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pic>
        <p:nvPicPr>
          <p:cNvPr id="1030" name="Picture 6" descr="Keyboard, Electronic, Computer, Technology, Button">
            <a:extLst>
              <a:ext uri="{FF2B5EF4-FFF2-40B4-BE49-F238E27FC236}">
                <a16:creationId xmlns:a16="http://schemas.microsoft.com/office/drawing/2014/main" id="{C87EC42A-0984-4636-8481-4409DBEB3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2" r="89259" b="13257"/>
          <a:stretch/>
        </p:blipFill>
        <p:spPr bwMode="auto">
          <a:xfrm>
            <a:off x="7304014" y="4718167"/>
            <a:ext cx="982113" cy="5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92E46EC-B725-4063-9C7E-DFF7374CA9AC}"/>
              </a:ext>
            </a:extLst>
          </p:cNvPr>
          <p:cNvSpPr txBox="1"/>
          <p:nvPr/>
        </p:nvSpPr>
        <p:spPr>
          <a:xfrm>
            <a:off x="8286127" y="3907173"/>
            <a:ext cx="1134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kg</a:t>
            </a:r>
          </a:p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cm</a:t>
            </a:r>
          </a:p>
          <a:p>
            <a:r>
              <a:rPr lang="en-GB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GHz</a:t>
            </a:r>
          </a:p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°C</a:t>
            </a:r>
          </a:p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MB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124BE63-1804-4AD1-9646-7F9A26275826}"/>
              </a:ext>
            </a:extLst>
          </p:cNvPr>
          <p:cNvSpPr/>
          <p:nvPr/>
        </p:nvSpPr>
        <p:spPr>
          <a:xfrm>
            <a:off x="6830663" y="650019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845BF3-7CCE-42C2-BFC2-40F3EA32E8E9}"/>
              </a:ext>
            </a:extLst>
          </p:cNvPr>
          <p:cNvSpPr txBox="1"/>
          <p:nvPr/>
        </p:nvSpPr>
        <p:spPr>
          <a:xfrm>
            <a:off x="7155511" y="1806901"/>
            <a:ext cx="2451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“error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246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27FA23-9A07-4BEA-A639-08D5CD7C3A52}"/>
              </a:ext>
            </a:extLst>
          </p:cNvPr>
          <p:cNvSpPr/>
          <p:nvPr/>
        </p:nvSpPr>
        <p:spPr>
          <a:xfrm>
            <a:off x="37758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12E718-47BC-47EC-8A00-E668FA318E62}"/>
              </a:ext>
            </a:extLst>
          </p:cNvPr>
          <p:cNvSpPr/>
          <p:nvPr/>
        </p:nvSpPr>
        <p:spPr>
          <a:xfrm>
            <a:off x="607602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D026CB-8AB1-4F8F-A689-5861BFFCD21C}"/>
              </a:ext>
            </a:extLst>
          </p:cNvPr>
          <p:cNvGrpSpPr/>
          <p:nvPr/>
        </p:nvGrpSpPr>
        <p:grpSpPr>
          <a:xfrm>
            <a:off x="9757728" y="566273"/>
            <a:ext cx="1888216" cy="1539799"/>
            <a:chOff x="4608451" y="1110580"/>
            <a:chExt cx="1888216" cy="1539799"/>
          </a:xfrm>
        </p:grpSpPr>
        <p:pic>
          <p:nvPicPr>
            <p:cNvPr id="1026" name="Picture 2" descr="Apple, Green, Green Apple, Fruit, Diet, Nature">
              <a:extLst>
                <a:ext uri="{FF2B5EF4-FFF2-40B4-BE49-F238E27FC236}">
                  <a16:creationId xmlns:a16="http://schemas.microsoft.com/office/drawing/2014/main" id="{46303F4D-E544-4EC6-A27F-415413424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976" y="1110580"/>
              <a:ext cx="1283166" cy="1539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43BFD635-6268-4E55-91D1-5D2FD85723EE}"/>
                </a:ext>
              </a:extLst>
            </p:cNvPr>
            <p:cNvSpPr/>
            <p:nvPr/>
          </p:nvSpPr>
          <p:spPr>
            <a:xfrm rot="5400000">
              <a:off x="4414252" y="1644115"/>
              <a:ext cx="1176962" cy="78856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070B660B-20B4-4772-8D49-1192036F1339}"/>
                </a:ext>
              </a:extLst>
            </p:cNvPr>
            <p:cNvSpPr/>
            <p:nvPr/>
          </p:nvSpPr>
          <p:spPr>
            <a:xfrm rot="16200000">
              <a:off x="5513904" y="1585691"/>
              <a:ext cx="1176962" cy="78856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830F1C-D5D7-4FC8-8808-8062E74012D4}"/>
              </a:ext>
            </a:extLst>
          </p:cNvPr>
          <p:cNvSpPr/>
          <p:nvPr/>
        </p:nvSpPr>
        <p:spPr>
          <a:xfrm>
            <a:off x="607602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347BF7-A6A3-4BE1-BADE-85A277BB3F04}"/>
              </a:ext>
            </a:extLst>
          </p:cNvPr>
          <p:cNvSpPr/>
          <p:nvPr/>
        </p:nvSpPr>
        <p:spPr>
          <a:xfrm>
            <a:off x="68306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6A237E-A771-42CB-8713-03418BD34E5F}"/>
              </a:ext>
            </a:extLst>
          </p:cNvPr>
          <p:cNvSpPr txBox="1"/>
          <p:nvPr/>
        </p:nvSpPr>
        <p:spPr>
          <a:xfrm>
            <a:off x="1528059" y="692209"/>
            <a:ext cx="17952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DCB028-7896-43BF-9BE8-B375E2E074BE}"/>
              </a:ext>
            </a:extLst>
          </p:cNvPr>
          <p:cNvSpPr/>
          <p:nvPr/>
        </p:nvSpPr>
        <p:spPr>
          <a:xfrm>
            <a:off x="3775863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124BE63-1804-4AD1-9646-7F9A26275826}"/>
              </a:ext>
            </a:extLst>
          </p:cNvPr>
          <p:cNvSpPr/>
          <p:nvPr/>
        </p:nvSpPr>
        <p:spPr>
          <a:xfrm>
            <a:off x="6830663" y="650019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F1F6A89E-3BB7-4018-BDEB-1AEF9A3FEFB8}"/>
              </a:ext>
            </a:extLst>
          </p:cNvPr>
          <p:cNvSpPr/>
          <p:nvPr/>
        </p:nvSpPr>
        <p:spPr>
          <a:xfrm>
            <a:off x="4009657" y="1057013"/>
            <a:ext cx="2309168" cy="2063692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</a:rPr>
              <a:t># # # #</a:t>
            </a:r>
          </a:p>
          <a:p>
            <a:pPr algn="ctr"/>
            <a:r>
              <a:rPr lang="en-GB" sz="3200" dirty="0">
                <a:solidFill>
                  <a:srgbClr val="7030A0"/>
                </a:solidFill>
              </a:rPr>
              <a:t># # # #</a:t>
            </a:r>
          </a:p>
          <a:p>
            <a:pPr algn="ctr"/>
            <a:r>
              <a:rPr lang="en-GB" sz="3200" dirty="0">
                <a:solidFill>
                  <a:srgbClr val="7030A0"/>
                </a:solidFill>
              </a:rPr>
              <a:t># # # #</a:t>
            </a:r>
          </a:p>
          <a:p>
            <a:pPr algn="ctr"/>
            <a:r>
              <a:rPr lang="en-GB" sz="3200" dirty="0">
                <a:solidFill>
                  <a:srgbClr val="7030A0"/>
                </a:solidFill>
              </a:rPr>
              <a:t># # # #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BC02D3-27FE-4B99-8B9C-578266522AA4}"/>
              </a:ext>
            </a:extLst>
          </p:cNvPr>
          <p:cNvSpPr txBox="1"/>
          <p:nvPr/>
        </p:nvSpPr>
        <p:spPr>
          <a:xfrm>
            <a:off x="6827666" y="962206"/>
            <a:ext cx="22237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4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GB" sz="44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4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GB" sz="4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4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  <a:p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5DF763-E096-433C-BB84-95C95FC7C40A}"/>
              </a:ext>
            </a:extLst>
          </p:cNvPr>
          <p:cNvSpPr/>
          <p:nvPr/>
        </p:nvSpPr>
        <p:spPr>
          <a:xfrm>
            <a:off x="7528106" y="2002993"/>
            <a:ext cx="1464907" cy="103079"/>
          </a:xfrm>
          <a:custGeom>
            <a:avLst/>
            <a:gdLst>
              <a:gd name="connsiteX0" fmla="*/ 0 w 1464907"/>
              <a:gd name="connsiteY0" fmla="*/ 65734 h 103079"/>
              <a:gd name="connsiteX1" fmla="*/ 205274 w 1464907"/>
              <a:gd name="connsiteY1" fmla="*/ 420 h 103079"/>
              <a:gd name="connsiteX2" fmla="*/ 447870 w 1464907"/>
              <a:gd name="connsiteY2" fmla="*/ 93726 h 103079"/>
              <a:gd name="connsiteX3" fmla="*/ 681135 w 1464907"/>
              <a:gd name="connsiteY3" fmla="*/ 420 h 103079"/>
              <a:gd name="connsiteX4" fmla="*/ 923731 w 1464907"/>
              <a:gd name="connsiteY4" fmla="*/ 93726 h 103079"/>
              <a:gd name="connsiteX5" fmla="*/ 1119674 w 1464907"/>
              <a:gd name="connsiteY5" fmla="*/ 28411 h 103079"/>
              <a:gd name="connsiteX6" fmla="*/ 1324947 w 1464907"/>
              <a:gd name="connsiteY6" fmla="*/ 103056 h 103079"/>
              <a:gd name="connsiteX7" fmla="*/ 1464907 w 1464907"/>
              <a:gd name="connsiteY7" fmla="*/ 19081 h 10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4907" h="103079">
                <a:moveTo>
                  <a:pt x="0" y="65734"/>
                </a:moveTo>
                <a:cubicBezTo>
                  <a:pt x="65314" y="30744"/>
                  <a:pt x="130629" y="-4245"/>
                  <a:pt x="205274" y="420"/>
                </a:cubicBezTo>
                <a:cubicBezTo>
                  <a:pt x="279919" y="5085"/>
                  <a:pt x="368560" y="93726"/>
                  <a:pt x="447870" y="93726"/>
                </a:cubicBezTo>
                <a:cubicBezTo>
                  <a:pt x="527180" y="93726"/>
                  <a:pt x="601825" y="420"/>
                  <a:pt x="681135" y="420"/>
                </a:cubicBezTo>
                <a:cubicBezTo>
                  <a:pt x="760445" y="420"/>
                  <a:pt x="850641" y="89061"/>
                  <a:pt x="923731" y="93726"/>
                </a:cubicBezTo>
                <a:cubicBezTo>
                  <a:pt x="996821" y="98391"/>
                  <a:pt x="1052805" y="26856"/>
                  <a:pt x="1119674" y="28411"/>
                </a:cubicBezTo>
                <a:cubicBezTo>
                  <a:pt x="1186543" y="29966"/>
                  <a:pt x="1267408" y="104611"/>
                  <a:pt x="1324947" y="103056"/>
                </a:cubicBezTo>
                <a:cubicBezTo>
                  <a:pt x="1382486" y="101501"/>
                  <a:pt x="1423696" y="60291"/>
                  <a:pt x="1464907" y="19081"/>
                </a:cubicBezTo>
              </a:path>
            </a:pathLst>
          </a:custGeom>
          <a:noFill/>
          <a:ln w="34925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8819230-7DBF-45F6-9A72-4645701A0F25}"/>
              </a:ext>
            </a:extLst>
          </p:cNvPr>
          <p:cNvSpPr/>
          <p:nvPr/>
        </p:nvSpPr>
        <p:spPr>
          <a:xfrm>
            <a:off x="6837028" y="909091"/>
            <a:ext cx="2751589" cy="2411598"/>
          </a:xfrm>
          <a:custGeom>
            <a:avLst/>
            <a:gdLst>
              <a:gd name="connsiteX0" fmla="*/ 0 w 2751589"/>
              <a:gd name="connsiteY0" fmla="*/ 1095878 h 2411598"/>
              <a:gd name="connsiteX1" fmla="*/ 545284 w 2751589"/>
              <a:gd name="connsiteY1" fmla="*/ 1011988 h 2411598"/>
              <a:gd name="connsiteX2" fmla="*/ 1593908 w 2751589"/>
              <a:gd name="connsiteY2" fmla="*/ 2404560 h 2411598"/>
              <a:gd name="connsiteX3" fmla="*/ 2432807 w 2751589"/>
              <a:gd name="connsiteY3" fmla="*/ 332480 h 2411598"/>
              <a:gd name="connsiteX4" fmla="*/ 2751589 w 2751589"/>
              <a:gd name="connsiteY4" fmla="*/ 30476 h 241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589" h="2411598">
                <a:moveTo>
                  <a:pt x="0" y="1095878"/>
                </a:moveTo>
                <a:cubicBezTo>
                  <a:pt x="139816" y="944876"/>
                  <a:pt x="279633" y="793874"/>
                  <a:pt x="545284" y="1011988"/>
                </a:cubicBezTo>
                <a:cubicBezTo>
                  <a:pt x="810935" y="1230102"/>
                  <a:pt x="1279321" y="2517811"/>
                  <a:pt x="1593908" y="2404560"/>
                </a:cubicBezTo>
                <a:cubicBezTo>
                  <a:pt x="1908495" y="2291309"/>
                  <a:pt x="2239860" y="728161"/>
                  <a:pt x="2432807" y="332480"/>
                </a:cubicBezTo>
                <a:cubicBezTo>
                  <a:pt x="2625754" y="-63201"/>
                  <a:pt x="2688671" y="-16363"/>
                  <a:pt x="2751589" y="30476"/>
                </a:cubicBezTo>
              </a:path>
            </a:pathLst>
          </a:custGeom>
          <a:noFill/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308634-A4FE-48A5-84E7-8A5F7DD7CCB5}"/>
              </a:ext>
            </a:extLst>
          </p:cNvPr>
          <p:cNvCxnSpPr/>
          <p:nvPr/>
        </p:nvCxnSpPr>
        <p:spPr>
          <a:xfrm flipH="1">
            <a:off x="8360540" y="2106072"/>
            <a:ext cx="20884" cy="1173813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oad, Sign, Traffic Sign, Road Sign, Roadsign">
            <a:extLst>
              <a:ext uri="{FF2B5EF4-FFF2-40B4-BE49-F238E27FC236}">
                <a16:creationId xmlns:a16="http://schemas.microsoft.com/office/drawing/2014/main" id="{D6CEB0D3-F71C-434F-888B-45401D915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6" t="47018" r="26758" b="12904"/>
          <a:stretch/>
        </p:blipFill>
        <p:spPr bwMode="auto">
          <a:xfrm>
            <a:off x="1283588" y="1919285"/>
            <a:ext cx="1406106" cy="10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181A81-52C7-4B7F-A6AA-0B0D56CEBCB9}"/>
              </a:ext>
            </a:extLst>
          </p:cNvPr>
          <p:cNvSpPr txBox="1"/>
          <p:nvPr/>
        </p:nvSpPr>
        <p:spPr>
          <a:xfrm rot="20791112">
            <a:off x="3672546" y="5217118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Segoe Script" panose="030B0504020000000003" pitchFamily="66" charset="0"/>
              </a:rPr>
              <a:t>while</a:t>
            </a:r>
            <a:endParaRPr lang="en-GB" sz="2400" b="1" dirty="0">
              <a:latin typeface="Segoe Script" panose="030B0504020000000003" pitchFamily="66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CDD15E-D224-460B-9393-3C1CF688CC2D}"/>
              </a:ext>
            </a:extLst>
          </p:cNvPr>
          <p:cNvSpPr/>
          <p:nvPr/>
        </p:nvSpPr>
        <p:spPr>
          <a:xfrm>
            <a:off x="4192144" y="3778542"/>
            <a:ext cx="2060198" cy="1652506"/>
          </a:xfrm>
          <a:custGeom>
            <a:avLst/>
            <a:gdLst>
              <a:gd name="connsiteX0" fmla="*/ 772574 w 2060198"/>
              <a:gd name="connsiteY0" fmla="*/ 1502278 h 1502278"/>
              <a:gd name="connsiteX1" fmla="*/ 1061823 w 2060198"/>
              <a:gd name="connsiteY1" fmla="*/ 979764 h 1502278"/>
              <a:gd name="connsiteX2" fmla="*/ 959186 w 2060198"/>
              <a:gd name="connsiteY2" fmla="*/ 195992 h 1502278"/>
              <a:gd name="connsiteX3" fmla="*/ 520647 w 2060198"/>
              <a:gd name="connsiteY3" fmla="*/ 49 h 1502278"/>
              <a:gd name="connsiteX4" fmla="*/ 72778 w 2060198"/>
              <a:gd name="connsiteY4" fmla="*/ 205323 h 1502278"/>
              <a:gd name="connsiteX5" fmla="*/ 100770 w 2060198"/>
              <a:gd name="connsiteY5" fmla="*/ 699845 h 1502278"/>
              <a:gd name="connsiteX6" fmla="*/ 1033831 w 2060198"/>
              <a:gd name="connsiteY6" fmla="*/ 1185037 h 1502278"/>
              <a:gd name="connsiteX7" fmla="*/ 2060198 w 2060198"/>
              <a:gd name="connsiteY7" fmla="*/ 1147715 h 150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0198" h="1502278">
                <a:moveTo>
                  <a:pt x="772574" y="1502278"/>
                </a:moveTo>
                <a:cubicBezTo>
                  <a:pt x="901647" y="1349878"/>
                  <a:pt x="1030721" y="1197478"/>
                  <a:pt x="1061823" y="979764"/>
                </a:cubicBezTo>
                <a:cubicBezTo>
                  <a:pt x="1092925" y="762050"/>
                  <a:pt x="1049382" y="359278"/>
                  <a:pt x="959186" y="195992"/>
                </a:cubicBezTo>
                <a:cubicBezTo>
                  <a:pt x="868990" y="32706"/>
                  <a:pt x="668382" y="-1506"/>
                  <a:pt x="520647" y="49"/>
                </a:cubicBezTo>
                <a:cubicBezTo>
                  <a:pt x="372912" y="1604"/>
                  <a:pt x="142757" y="88690"/>
                  <a:pt x="72778" y="205323"/>
                </a:cubicBezTo>
                <a:cubicBezTo>
                  <a:pt x="2798" y="321956"/>
                  <a:pt x="-59405" y="536559"/>
                  <a:pt x="100770" y="699845"/>
                </a:cubicBezTo>
                <a:cubicBezTo>
                  <a:pt x="260945" y="863131"/>
                  <a:pt x="707260" y="1110392"/>
                  <a:pt x="1033831" y="1185037"/>
                </a:cubicBezTo>
                <a:cubicBezTo>
                  <a:pt x="1360402" y="1259682"/>
                  <a:pt x="1710300" y="1203698"/>
                  <a:pt x="2060198" y="1147715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AND-Gate">
            <a:extLst>
              <a:ext uri="{FF2B5EF4-FFF2-40B4-BE49-F238E27FC236}">
                <a16:creationId xmlns:a16="http://schemas.microsoft.com/office/drawing/2014/main" id="{7D704C9A-C650-4439-AD82-59750A25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62444" y="4560486"/>
            <a:ext cx="1308847" cy="6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R-Gate">
            <a:extLst>
              <a:ext uri="{FF2B5EF4-FFF2-40B4-BE49-F238E27FC236}">
                <a16:creationId xmlns:a16="http://schemas.microsoft.com/office/drawing/2014/main" id="{3060EBB9-24BA-488B-A20A-6EE55075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38120" y="4552097"/>
            <a:ext cx="1292067" cy="6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XOR-Gate">
            <a:extLst>
              <a:ext uri="{FF2B5EF4-FFF2-40B4-BE49-F238E27FC236}">
                <a16:creationId xmlns:a16="http://schemas.microsoft.com/office/drawing/2014/main" id="{D4481020-CCA6-40D5-89FF-07849B21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74188" y="4552097"/>
            <a:ext cx="1292067" cy="6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OT-Gate">
            <a:extLst>
              <a:ext uri="{FF2B5EF4-FFF2-40B4-BE49-F238E27FC236}">
                <a16:creationId xmlns:a16="http://schemas.microsoft.com/office/drawing/2014/main" id="{9DA77612-3C5B-46E3-B01C-913FBF0B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5375" y="4479094"/>
            <a:ext cx="1292067" cy="6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AND-Gate">
            <a:extLst>
              <a:ext uri="{FF2B5EF4-FFF2-40B4-BE49-F238E27FC236}">
                <a16:creationId xmlns:a16="http://schemas.microsoft.com/office/drawing/2014/main" id="{D7F5E23F-6B3D-4626-B7B1-63DB4BE1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73262" y="4554261"/>
            <a:ext cx="1308847" cy="6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A76674C-098A-49D4-AD43-4383240078F6}"/>
              </a:ext>
            </a:extLst>
          </p:cNvPr>
          <p:cNvSpPr txBox="1"/>
          <p:nvPr/>
        </p:nvSpPr>
        <p:spPr>
          <a:xfrm>
            <a:off x="7015554" y="4647729"/>
            <a:ext cx="25296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R R O R</a:t>
            </a:r>
          </a:p>
          <a:p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" name="Picture 10" descr="NOT-Gate">
            <a:extLst>
              <a:ext uri="{FF2B5EF4-FFF2-40B4-BE49-F238E27FC236}">
                <a16:creationId xmlns:a16="http://schemas.microsoft.com/office/drawing/2014/main" id="{A1207268-FC48-4E23-BB2D-BF19BD2FE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8"/>
          <a:stretch/>
        </p:blipFill>
        <p:spPr bwMode="auto">
          <a:xfrm rot="16200000">
            <a:off x="6980707" y="4044629"/>
            <a:ext cx="477186" cy="6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BA13D32-08DA-4C49-B17B-346F1410A992}"/>
              </a:ext>
            </a:extLst>
          </p:cNvPr>
          <p:cNvSpPr/>
          <p:nvPr/>
        </p:nvSpPr>
        <p:spPr>
          <a:xfrm>
            <a:off x="7081935" y="3937476"/>
            <a:ext cx="2136710" cy="47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964A55-A6D5-4099-934E-D1314739752A}"/>
              </a:ext>
            </a:extLst>
          </p:cNvPr>
          <p:cNvSpPr/>
          <p:nvPr/>
        </p:nvSpPr>
        <p:spPr>
          <a:xfrm>
            <a:off x="7002912" y="5450717"/>
            <a:ext cx="2411678" cy="47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2A0755-47EF-47C3-89B4-8F032B5E3319}"/>
              </a:ext>
            </a:extLst>
          </p:cNvPr>
          <p:cNvSpPr txBox="1"/>
          <p:nvPr/>
        </p:nvSpPr>
        <p:spPr>
          <a:xfrm>
            <a:off x="592372" y="4047989"/>
            <a:ext cx="2776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“Hello World”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2C0E8EAD-E36F-41B0-BCEE-E983993D3DAE}"/>
              </a:ext>
            </a:extLst>
          </p:cNvPr>
          <p:cNvSpPr/>
          <p:nvPr/>
        </p:nvSpPr>
        <p:spPr>
          <a:xfrm>
            <a:off x="1528059" y="4462507"/>
            <a:ext cx="917165" cy="952467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?</a:t>
            </a:r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A75FC4-9E29-4A1A-8FF7-247867A5D809}"/>
              </a:ext>
            </a:extLst>
          </p:cNvPr>
          <p:cNvSpPr txBox="1"/>
          <p:nvPr/>
        </p:nvSpPr>
        <p:spPr>
          <a:xfrm>
            <a:off x="607602" y="5479523"/>
            <a:ext cx="2761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01101101001011011010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AA07487-E25B-4D17-AC3C-7EA8A98F9B34}"/>
              </a:ext>
            </a:extLst>
          </p:cNvPr>
          <p:cNvSpPr/>
          <p:nvPr/>
        </p:nvSpPr>
        <p:spPr>
          <a:xfrm rot="4386343">
            <a:off x="1230289" y="1808156"/>
            <a:ext cx="423983" cy="42398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E3FE8960-14D8-47A3-BFE4-EA9EF324BD3D}"/>
              </a:ext>
            </a:extLst>
          </p:cNvPr>
          <p:cNvSpPr/>
          <p:nvPr/>
        </p:nvSpPr>
        <p:spPr>
          <a:xfrm rot="11611085">
            <a:off x="2372340" y="1946710"/>
            <a:ext cx="423983" cy="42398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5FB13F6-3C39-4950-B919-1303A8E19840}"/>
              </a:ext>
            </a:extLst>
          </p:cNvPr>
          <p:cNvSpPr/>
          <p:nvPr/>
        </p:nvSpPr>
        <p:spPr>
          <a:xfrm>
            <a:off x="6827666" y="647445"/>
            <a:ext cx="2776756" cy="2776756"/>
          </a:xfrm>
          <a:prstGeom prst="roundRect">
            <a:avLst>
              <a:gd name="adj" fmla="val 2890"/>
            </a:avLst>
          </a:prstGeom>
          <a:noFill/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9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27FA23-9A07-4BEA-A639-08D5CD7C3A52}"/>
              </a:ext>
            </a:extLst>
          </p:cNvPr>
          <p:cNvSpPr/>
          <p:nvPr/>
        </p:nvSpPr>
        <p:spPr>
          <a:xfrm>
            <a:off x="37758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12E718-47BC-47EC-8A00-E668FA318E62}"/>
              </a:ext>
            </a:extLst>
          </p:cNvPr>
          <p:cNvSpPr/>
          <p:nvPr/>
        </p:nvSpPr>
        <p:spPr>
          <a:xfrm>
            <a:off x="607602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4EDF604-3BFA-489C-99F3-6349361E248C}"/>
              </a:ext>
            </a:extLst>
          </p:cNvPr>
          <p:cNvSpPr/>
          <p:nvPr/>
        </p:nvSpPr>
        <p:spPr>
          <a:xfrm>
            <a:off x="683104" y="1822056"/>
            <a:ext cx="1924106" cy="116849"/>
          </a:xfrm>
          <a:prstGeom prst="parallelogram">
            <a:avLst>
              <a:gd name="adj" fmla="val 994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8260C9D-472D-4672-ADDB-85EAB878B894}"/>
              </a:ext>
            </a:extLst>
          </p:cNvPr>
          <p:cNvSpPr/>
          <p:nvPr/>
        </p:nvSpPr>
        <p:spPr>
          <a:xfrm>
            <a:off x="660475" y="2481393"/>
            <a:ext cx="1924106" cy="116849"/>
          </a:xfrm>
          <a:prstGeom prst="parallelogram">
            <a:avLst>
              <a:gd name="adj" fmla="val 994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F450120-D0D5-462C-ABBA-2C1C562E3B53}"/>
              </a:ext>
            </a:extLst>
          </p:cNvPr>
          <p:cNvSpPr/>
          <p:nvPr/>
        </p:nvSpPr>
        <p:spPr>
          <a:xfrm>
            <a:off x="629996" y="3152620"/>
            <a:ext cx="1924106" cy="116849"/>
          </a:xfrm>
          <a:prstGeom prst="parallelogram">
            <a:avLst>
              <a:gd name="adj" fmla="val 994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830F1C-D5D7-4FC8-8808-8062E74012D4}"/>
              </a:ext>
            </a:extLst>
          </p:cNvPr>
          <p:cNvSpPr/>
          <p:nvPr/>
        </p:nvSpPr>
        <p:spPr>
          <a:xfrm>
            <a:off x="607602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347BF7-A6A3-4BE1-BADE-85A277BB3F04}"/>
              </a:ext>
            </a:extLst>
          </p:cNvPr>
          <p:cNvSpPr/>
          <p:nvPr/>
        </p:nvSpPr>
        <p:spPr>
          <a:xfrm>
            <a:off x="68306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DCB028-7896-43BF-9BE8-B375E2E074BE}"/>
              </a:ext>
            </a:extLst>
          </p:cNvPr>
          <p:cNvSpPr/>
          <p:nvPr/>
        </p:nvSpPr>
        <p:spPr>
          <a:xfrm>
            <a:off x="3775863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124BE63-1804-4AD1-9646-7F9A26275826}"/>
              </a:ext>
            </a:extLst>
          </p:cNvPr>
          <p:cNvSpPr/>
          <p:nvPr/>
        </p:nvSpPr>
        <p:spPr>
          <a:xfrm>
            <a:off x="6830663" y="650019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C4D88E5A-747B-4B8D-9D2A-834F090290A8}"/>
              </a:ext>
            </a:extLst>
          </p:cNvPr>
          <p:cNvSpPr/>
          <p:nvPr/>
        </p:nvSpPr>
        <p:spPr>
          <a:xfrm>
            <a:off x="683104" y="1173656"/>
            <a:ext cx="1924106" cy="116849"/>
          </a:xfrm>
          <a:prstGeom prst="parallelogram">
            <a:avLst>
              <a:gd name="adj" fmla="val 994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0A9939-377F-4A50-9005-8A2767759BFB}"/>
              </a:ext>
            </a:extLst>
          </p:cNvPr>
          <p:cNvSpPr txBox="1"/>
          <p:nvPr/>
        </p:nvSpPr>
        <p:spPr>
          <a:xfrm>
            <a:off x="1801580" y="842602"/>
            <a:ext cx="867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8DA73-3256-42B4-B41D-E3C7DAAD6FE2}"/>
              </a:ext>
            </a:extLst>
          </p:cNvPr>
          <p:cNvSpPr txBox="1"/>
          <p:nvPr/>
        </p:nvSpPr>
        <p:spPr>
          <a:xfrm>
            <a:off x="775252" y="2882348"/>
            <a:ext cx="1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Level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5E0FF7-1D69-4AEE-B470-5F9EFED98544}"/>
              </a:ext>
            </a:extLst>
          </p:cNvPr>
          <p:cNvSpPr txBox="1"/>
          <p:nvPr/>
        </p:nvSpPr>
        <p:spPr>
          <a:xfrm>
            <a:off x="775252" y="2228910"/>
            <a:ext cx="1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Level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7D94AF-F45B-4A4A-8471-EF6B54C4721E}"/>
              </a:ext>
            </a:extLst>
          </p:cNvPr>
          <p:cNvSpPr txBox="1"/>
          <p:nvPr/>
        </p:nvSpPr>
        <p:spPr>
          <a:xfrm>
            <a:off x="775252" y="1568798"/>
            <a:ext cx="1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3ADCED9-9C73-4365-902A-75AFA63D8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93" r="26024"/>
          <a:stretch/>
        </p:blipFill>
        <p:spPr>
          <a:xfrm>
            <a:off x="3960187" y="1476378"/>
            <a:ext cx="610830" cy="838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AEB8C92-76BE-422D-846F-D944FDBAF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93" r="26024"/>
          <a:stretch/>
        </p:blipFill>
        <p:spPr>
          <a:xfrm>
            <a:off x="4972072" y="881345"/>
            <a:ext cx="610830" cy="8381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17A617-2F7D-4B65-992A-DE2E49438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93" r="26024"/>
          <a:stretch/>
        </p:blipFill>
        <p:spPr>
          <a:xfrm>
            <a:off x="4713586" y="2404880"/>
            <a:ext cx="610830" cy="8381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40C862-ED61-49A7-86D7-11AD12075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93" r="26024"/>
          <a:stretch/>
        </p:blipFill>
        <p:spPr>
          <a:xfrm>
            <a:off x="5725471" y="1809847"/>
            <a:ext cx="610830" cy="838125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827B2DE-EBE4-457D-8634-B3648FB07332}"/>
              </a:ext>
            </a:extLst>
          </p:cNvPr>
          <p:cNvSpPr/>
          <p:nvPr/>
        </p:nvSpPr>
        <p:spPr>
          <a:xfrm rot="8105874">
            <a:off x="7238261" y="2015504"/>
            <a:ext cx="1514668" cy="536934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Injection, Medical, Needle, Syringe">
            <a:extLst>
              <a:ext uri="{FF2B5EF4-FFF2-40B4-BE49-F238E27FC236}">
                <a16:creationId xmlns:a16="http://schemas.microsoft.com/office/drawing/2014/main" id="{02B67D40-6B52-449F-8F28-1D6F92E7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51" y="875241"/>
            <a:ext cx="2370980" cy="23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AF4DEEC-E50D-4AE8-A83E-AD3006459B42}"/>
              </a:ext>
            </a:extLst>
          </p:cNvPr>
          <p:cNvSpPr txBox="1"/>
          <p:nvPr/>
        </p:nvSpPr>
        <p:spPr>
          <a:xfrm rot="18937966">
            <a:off x="7381380" y="1990803"/>
            <a:ext cx="132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</a:t>
            </a:r>
            <a:br>
              <a:rPr lang="en-GB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table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6013A1-F4A7-4281-9EC1-AA45A9959D42}"/>
              </a:ext>
            </a:extLst>
          </p:cNvPr>
          <p:cNvCxnSpPr>
            <a:cxnSpLocks/>
          </p:cNvCxnSpPr>
          <p:nvPr/>
        </p:nvCxnSpPr>
        <p:spPr>
          <a:xfrm flipV="1">
            <a:off x="944221" y="3693883"/>
            <a:ext cx="0" cy="13923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ook, Fishing, Angling, Fishhook">
            <a:extLst>
              <a:ext uri="{FF2B5EF4-FFF2-40B4-BE49-F238E27FC236}">
                <a16:creationId xmlns:a16="http://schemas.microsoft.com/office/drawing/2014/main" id="{C0D3F0F3-20B2-4632-8229-9A3DF941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517" y="5086188"/>
            <a:ext cx="568284" cy="8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hristian, Fish Symbol, Jesus, Christ, Catholic">
            <a:extLst>
              <a:ext uri="{FF2B5EF4-FFF2-40B4-BE49-F238E27FC236}">
                <a16:creationId xmlns:a16="http://schemas.microsoft.com/office/drawing/2014/main" id="{70F238C4-BAF1-42CE-92AF-8798B2EA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1136053" y="4664567"/>
            <a:ext cx="2174137" cy="152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5D1224-C14E-4877-89EA-3DB4922BA185}"/>
              </a:ext>
            </a:extLst>
          </p:cNvPr>
          <p:cNvSpPr txBox="1"/>
          <p:nvPr/>
        </p:nvSpPr>
        <p:spPr>
          <a:xfrm rot="20548709">
            <a:off x="1384134" y="5127054"/>
            <a:ext cx="126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username</a:t>
            </a:r>
          </a:p>
          <a:p>
            <a:r>
              <a:rPr lang="en-GB" dirty="0">
                <a:solidFill>
                  <a:srgbClr val="7030A0"/>
                </a:solidFill>
              </a:rPr>
              <a:t>password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1B0E8C-04CB-4141-861C-92D4794649AE}"/>
              </a:ext>
            </a:extLst>
          </p:cNvPr>
          <p:cNvSpPr txBox="1"/>
          <p:nvPr/>
        </p:nvSpPr>
        <p:spPr>
          <a:xfrm>
            <a:off x="4426794" y="4318429"/>
            <a:ext cx="1795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Chr(</a:t>
            </a:r>
            <a:r>
              <a:rPr lang="en-GB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67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Chr(</a:t>
            </a:r>
            <a:r>
              <a:rPr lang="en-GB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Chr(</a:t>
            </a:r>
            <a:r>
              <a:rPr lang="en-GB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84" name="Picture 12" descr="Bubble, Circle, Sphere, Blue, Shape, Symbol, Icon">
            <a:extLst>
              <a:ext uri="{FF2B5EF4-FFF2-40B4-BE49-F238E27FC236}">
                <a16:creationId xmlns:a16="http://schemas.microsoft.com/office/drawing/2014/main" id="{A85A94B8-1B76-495C-A738-5BED5B99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78" y="5135727"/>
            <a:ext cx="1154331" cy="11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Bubble, Circle, Sphere, Blue, Shape, Symbol, Icon">
            <a:extLst>
              <a:ext uri="{FF2B5EF4-FFF2-40B4-BE49-F238E27FC236}">
                <a16:creationId xmlns:a16="http://schemas.microsoft.com/office/drawing/2014/main" id="{4D02538B-C4CF-452A-8DBC-1BC725B7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05" y="3772256"/>
            <a:ext cx="1154331" cy="11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Bubble, Circle, Sphere, Blue, Shape, Symbol, Icon">
            <a:extLst>
              <a:ext uri="{FF2B5EF4-FFF2-40B4-BE49-F238E27FC236}">
                <a16:creationId xmlns:a16="http://schemas.microsoft.com/office/drawing/2014/main" id="{515F8C19-B160-4EEC-A2B3-E745B0EC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553" y="4820281"/>
            <a:ext cx="1154331" cy="11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7EB1861-2454-42A3-817B-D8F269CA2FCB}"/>
              </a:ext>
            </a:extLst>
          </p:cNvPr>
          <p:cNvSpPr txBox="1"/>
          <p:nvPr/>
        </p:nvSpPr>
        <p:spPr>
          <a:xfrm>
            <a:off x="7269654" y="5366728"/>
            <a:ext cx="60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1DB717-F6B0-42CB-A39D-3AB70EA08D04}"/>
              </a:ext>
            </a:extLst>
          </p:cNvPr>
          <p:cNvSpPr txBox="1"/>
          <p:nvPr/>
        </p:nvSpPr>
        <p:spPr>
          <a:xfrm>
            <a:off x="7917782" y="4006901"/>
            <a:ext cx="60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893A33-9191-48F5-92EA-933692BBDC48}"/>
              </a:ext>
            </a:extLst>
          </p:cNvPr>
          <p:cNvSpPr txBox="1"/>
          <p:nvPr/>
        </p:nvSpPr>
        <p:spPr>
          <a:xfrm>
            <a:off x="8701482" y="5065344"/>
            <a:ext cx="60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7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27FA23-9A07-4BEA-A639-08D5CD7C3A52}"/>
              </a:ext>
            </a:extLst>
          </p:cNvPr>
          <p:cNvSpPr/>
          <p:nvPr/>
        </p:nvSpPr>
        <p:spPr>
          <a:xfrm>
            <a:off x="37758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12E718-47BC-47EC-8A00-E668FA318E62}"/>
              </a:ext>
            </a:extLst>
          </p:cNvPr>
          <p:cNvSpPr/>
          <p:nvPr/>
        </p:nvSpPr>
        <p:spPr>
          <a:xfrm>
            <a:off x="607602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D026CB-8AB1-4F8F-A689-5861BFFCD21C}"/>
              </a:ext>
            </a:extLst>
          </p:cNvPr>
          <p:cNvGrpSpPr/>
          <p:nvPr/>
        </p:nvGrpSpPr>
        <p:grpSpPr>
          <a:xfrm>
            <a:off x="9757728" y="566273"/>
            <a:ext cx="1888216" cy="1539799"/>
            <a:chOff x="4608451" y="1110580"/>
            <a:chExt cx="1888216" cy="1539799"/>
          </a:xfrm>
        </p:grpSpPr>
        <p:pic>
          <p:nvPicPr>
            <p:cNvPr id="1026" name="Picture 2" descr="Apple, Green, Green Apple, Fruit, Diet, Nature">
              <a:extLst>
                <a:ext uri="{FF2B5EF4-FFF2-40B4-BE49-F238E27FC236}">
                  <a16:creationId xmlns:a16="http://schemas.microsoft.com/office/drawing/2014/main" id="{46303F4D-E544-4EC6-A27F-415413424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976" y="1110580"/>
              <a:ext cx="1283166" cy="1539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43BFD635-6268-4E55-91D1-5D2FD85723EE}"/>
                </a:ext>
              </a:extLst>
            </p:cNvPr>
            <p:cNvSpPr/>
            <p:nvPr/>
          </p:nvSpPr>
          <p:spPr>
            <a:xfrm rot="5400000">
              <a:off x="4414252" y="1644115"/>
              <a:ext cx="1176962" cy="78856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070B660B-20B4-4772-8D49-1192036F1339}"/>
                </a:ext>
              </a:extLst>
            </p:cNvPr>
            <p:cNvSpPr/>
            <p:nvPr/>
          </p:nvSpPr>
          <p:spPr>
            <a:xfrm rot="16200000">
              <a:off x="5513904" y="1585691"/>
              <a:ext cx="1176962" cy="78856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830F1C-D5D7-4FC8-8808-8062E74012D4}"/>
              </a:ext>
            </a:extLst>
          </p:cNvPr>
          <p:cNvSpPr/>
          <p:nvPr/>
        </p:nvSpPr>
        <p:spPr>
          <a:xfrm>
            <a:off x="607602" y="3654336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347BF7-A6A3-4BE1-BADE-85A277BB3F04}"/>
              </a:ext>
            </a:extLst>
          </p:cNvPr>
          <p:cNvSpPr/>
          <p:nvPr/>
        </p:nvSpPr>
        <p:spPr>
          <a:xfrm>
            <a:off x="68306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DCB028-7896-43BF-9BE8-B375E2E074BE}"/>
              </a:ext>
            </a:extLst>
          </p:cNvPr>
          <p:cNvSpPr/>
          <p:nvPr/>
        </p:nvSpPr>
        <p:spPr>
          <a:xfrm>
            <a:off x="3775863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124BE63-1804-4AD1-9646-7F9A26275826}"/>
              </a:ext>
            </a:extLst>
          </p:cNvPr>
          <p:cNvSpPr/>
          <p:nvPr/>
        </p:nvSpPr>
        <p:spPr>
          <a:xfrm>
            <a:off x="6830663" y="650019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Road, Sign, Traffic Sign, Road Sign, Roadsign">
            <a:extLst>
              <a:ext uri="{FF2B5EF4-FFF2-40B4-BE49-F238E27FC236}">
                <a16:creationId xmlns:a16="http://schemas.microsoft.com/office/drawing/2014/main" id="{D6CEB0D3-F71C-434F-888B-45401D915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64" y="2421907"/>
            <a:ext cx="2050395" cy="18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NOT-Gate">
            <a:extLst>
              <a:ext uri="{FF2B5EF4-FFF2-40B4-BE49-F238E27FC236}">
                <a16:creationId xmlns:a16="http://schemas.microsoft.com/office/drawing/2014/main" id="{A1207268-FC48-4E23-BB2D-BF19BD2FE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8"/>
          <a:stretch/>
        </p:blipFill>
        <p:spPr bwMode="auto">
          <a:xfrm rot="16200000">
            <a:off x="11031178" y="5501692"/>
            <a:ext cx="477186" cy="6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D964A55-A6D5-4099-934E-D1314739752A}"/>
              </a:ext>
            </a:extLst>
          </p:cNvPr>
          <p:cNvSpPr/>
          <p:nvPr/>
        </p:nvSpPr>
        <p:spPr>
          <a:xfrm>
            <a:off x="7002912" y="5450717"/>
            <a:ext cx="2411678" cy="47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A75FC4-9E29-4A1A-8FF7-247867A5D809}"/>
              </a:ext>
            </a:extLst>
          </p:cNvPr>
          <p:cNvSpPr txBox="1"/>
          <p:nvPr/>
        </p:nvSpPr>
        <p:spPr>
          <a:xfrm>
            <a:off x="648084" y="1174630"/>
            <a:ext cx="2761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01101101001011011010110010101010101001000110101010110101010101001111100101010110100101101010101001011001101010011010101000101010100101110101010011001101010101001011010101010101010101010101010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72F660-6890-46C1-A260-45F6CCCB99CD}"/>
              </a:ext>
            </a:extLst>
          </p:cNvPr>
          <p:cNvSpPr/>
          <p:nvPr/>
        </p:nvSpPr>
        <p:spPr>
          <a:xfrm>
            <a:off x="894521" y="1556056"/>
            <a:ext cx="944218" cy="944218"/>
          </a:xfrm>
          <a:prstGeom prst="ellipse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60" name="Picture 12" descr="Search, Find, Magnifier, Zoom, Glass, Magnifying">
            <a:extLst>
              <a:ext uri="{FF2B5EF4-FFF2-40B4-BE49-F238E27FC236}">
                <a16:creationId xmlns:a16="http://schemas.microsoft.com/office/drawing/2014/main" id="{A138DB45-5EC2-4C4D-8DE2-B8950B96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8" y="1485700"/>
            <a:ext cx="1570383" cy="15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510BF92-AA7E-4B7E-AD14-2EBCA5725225}"/>
              </a:ext>
            </a:extLst>
          </p:cNvPr>
          <p:cNvSpPr txBox="1"/>
          <p:nvPr/>
        </p:nvSpPr>
        <p:spPr>
          <a:xfrm>
            <a:off x="940247" y="1746009"/>
            <a:ext cx="93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101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35" name="Arrow: Bent 34">
            <a:extLst>
              <a:ext uri="{FF2B5EF4-FFF2-40B4-BE49-F238E27FC236}">
                <a16:creationId xmlns:a16="http://schemas.microsoft.com/office/drawing/2014/main" id="{1FE7B3A2-DB08-416D-92FD-9BFFE04CC19D}"/>
              </a:ext>
            </a:extLst>
          </p:cNvPr>
          <p:cNvSpPr/>
          <p:nvPr/>
        </p:nvSpPr>
        <p:spPr>
          <a:xfrm rot="5400000">
            <a:off x="4975516" y="1528418"/>
            <a:ext cx="957357" cy="749996"/>
          </a:xfrm>
          <a:prstGeom prst="ben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64" name="Picture 16" descr="Virus, Germ, Symbol, Sign, Infection, Hygiene, Medical">
            <a:extLst>
              <a:ext uri="{FF2B5EF4-FFF2-40B4-BE49-F238E27FC236}">
                <a16:creationId xmlns:a16="http://schemas.microsoft.com/office/drawing/2014/main" id="{50D2C998-B8E3-48E7-8C34-0F1069DE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9" y="3359205"/>
            <a:ext cx="2278564" cy="22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Virus, Germ, Corona, Symbol, Sign, Stop, Infection">
            <a:extLst>
              <a:ext uri="{FF2B5EF4-FFF2-40B4-BE49-F238E27FC236}">
                <a16:creationId xmlns:a16="http://schemas.microsoft.com/office/drawing/2014/main" id="{074FBFEA-3200-4F90-987C-DACF2F6B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86" y="959095"/>
            <a:ext cx="2201187" cy="21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ocument, Icon, Computer, Web, Internet, Symbol">
            <a:extLst>
              <a:ext uri="{FF2B5EF4-FFF2-40B4-BE49-F238E27FC236}">
                <a16:creationId xmlns:a16="http://schemas.microsoft.com/office/drawing/2014/main" id="{8CD9459E-798B-4E4B-96FF-CDEF6C41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60" y="754692"/>
            <a:ext cx="1478795" cy="147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0" descr="Document, Icon, Computer, Web, Internet, Symbol">
            <a:extLst>
              <a:ext uri="{FF2B5EF4-FFF2-40B4-BE49-F238E27FC236}">
                <a16:creationId xmlns:a16="http://schemas.microsoft.com/office/drawing/2014/main" id="{78C6C2E1-DD04-4AF9-8673-62DA5EF0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63" y="2445804"/>
            <a:ext cx="829831" cy="8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DCCF57-F526-4C51-B221-E434D8AE856F}"/>
              </a:ext>
            </a:extLst>
          </p:cNvPr>
          <p:cNvSpPr txBox="1"/>
          <p:nvPr/>
        </p:nvSpPr>
        <p:spPr>
          <a:xfrm>
            <a:off x="607602" y="3997854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B340FE-19A4-42ED-9B37-152401A227CF}"/>
              </a:ext>
            </a:extLst>
          </p:cNvPr>
          <p:cNvSpPr txBox="1"/>
          <p:nvPr/>
        </p:nvSpPr>
        <p:spPr>
          <a:xfrm>
            <a:off x="607602" y="5592563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#D}@wu2-34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7F4D703-DC07-4FEC-A952-648D23D0D5A7}"/>
              </a:ext>
            </a:extLst>
          </p:cNvPr>
          <p:cNvSpPr/>
          <p:nvPr/>
        </p:nvSpPr>
        <p:spPr>
          <a:xfrm>
            <a:off x="1803808" y="4450014"/>
            <a:ext cx="384344" cy="1177900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2" descr="Key, Lock, Web">
            <a:extLst>
              <a:ext uri="{FF2B5EF4-FFF2-40B4-BE49-F238E27FC236}">
                <a16:creationId xmlns:a16="http://schemas.microsoft.com/office/drawing/2014/main" id="{9177B71D-C145-4807-AC29-F4508FB2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72" y="4657831"/>
            <a:ext cx="628376" cy="5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ll, Bricks, Red, Fire, Flame, Computer, Firewall">
            <a:extLst>
              <a:ext uri="{FF2B5EF4-FFF2-40B4-BE49-F238E27FC236}">
                <a16:creationId xmlns:a16="http://schemas.microsoft.com/office/drawing/2014/main" id="{C8401885-450A-4E73-97B7-E6D7781D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34" y="4414663"/>
            <a:ext cx="2445065" cy="15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ronavirus, Icon, Red, Corona, Virus, Pandemic">
            <a:extLst>
              <a:ext uri="{FF2B5EF4-FFF2-40B4-BE49-F238E27FC236}">
                <a16:creationId xmlns:a16="http://schemas.microsoft.com/office/drawing/2014/main" id="{D394A264-8684-48B4-9B30-15EB1B3F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FF66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247" y="2550451"/>
            <a:ext cx="572987" cy="5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291F8-A047-4432-9467-7171927176D5}"/>
              </a:ext>
            </a:extLst>
          </p:cNvPr>
          <p:cNvSpPr txBox="1"/>
          <p:nvPr/>
        </p:nvSpPr>
        <p:spPr>
          <a:xfrm>
            <a:off x="7014573" y="4242753"/>
            <a:ext cx="2357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+mj-lt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Abadi" panose="020B0604020202020204" pitchFamily="34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Bodoni MT Black" panose="02070A03080606020203" pitchFamily="18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br>
              <a:rPr lang="en-GB" dirty="0">
                <a:latin typeface="+mj-lt"/>
                <a:cs typeface="Courier New" panose="02070309020205020404" pitchFamily="49" charset="0"/>
              </a:rPr>
            </a:br>
            <a:r>
              <a:rPr lang="en-GB" dirty="0" err="1">
                <a:latin typeface="Biome Light" panose="020B0502040204020203" pitchFamily="34" charset="0"/>
                <a:cs typeface="Biome Light" panose="020B0502040204020203" pitchFamily="34" charset="0"/>
              </a:rPr>
              <a:t>Task</a:t>
            </a:r>
            <a:r>
              <a:rPr lang="en-GB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en-GB" i="1" dirty="0" err="1">
                <a:latin typeface="Amasis MT Pro Light" panose="020B0604020202020204" pitchFamily="18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FangSong" panose="020B0503020204020204" pitchFamily="49" charset="-122"/>
                <a:ea typeface="FangSong" panose="020B0503020204020204" pitchFamily="49" charset="-122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+mj-lt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br>
              <a:rPr lang="en-GB" dirty="0">
                <a:latin typeface="+mj-lt"/>
                <a:cs typeface="Courier New" panose="02070309020205020404" pitchFamily="49" charset="0"/>
              </a:rPr>
            </a:br>
            <a:r>
              <a:rPr lang="en-GB" dirty="0" err="1">
                <a:latin typeface="DotumChe" panose="020B0503020000020004" pitchFamily="49" charset="-127"/>
                <a:ea typeface="DotumChe" panose="020B0503020000020004" pitchFamily="49" charset="-127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Broadway" panose="04040905080B02020502" pitchFamily="82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Lucida Bright" panose="02040602050505020304" pitchFamily="18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Berlin Sans FB" panose="020E0602020502020306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Daytona" panose="020B0604020202020204" pitchFamily="34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andara Light" panose="020E0502030303020204" pitchFamily="34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Monotype Corsiva" panose="03010101010201010101" pitchFamily="66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Ink Free" panose="03080402000500000000" pitchFamily="66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MS PGothic" panose="020B0600070205080204" pitchFamily="34" charset="-128"/>
                <a:ea typeface="MS PGothic" panose="020B0600070205080204" pitchFamily="34" charset="-128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Britannic Bold" panose="020B0903060703020204" pitchFamily="34" charset="0"/>
                <a:cs typeface="Courier New" panose="02070309020205020404" pitchFamily="49" charset="0"/>
              </a:rPr>
              <a:t>Task</a:t>
            </a:r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pperplate Gothic Light" panose="020E05070202060204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Task</a:t>
            </a:r>
            <a:endParaRPr lang="en-GB" dirty="0">
              <a:latin typeface="Copperplate Gothic Light" panose="020E05070202060204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just"/>
            <a:r>
              <a:rPr lang="en-GB" dirty="0">
                <a:latin typeface="+mj-lt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50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27FA23-9A07-4BEA-A639-08D5CD7C3A52}"/>
              </a:ext>
            </a:extLst>
          </p:cNvPr>
          <p:cNvSpPr/>
          <p:nvPr/>
        </p:nvSpPr>
        <p:spPr>
          <a:xfrm>
            <a:off x="37758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12E718-47BC-47EC-8A00-E668FA318E62}"/>
              </a:ext>
            </a:extLst>
          </p:cNvPr>
          <p:cNvSpPr/>
          <p:nvPr/>
        </p:nvSpPr>
        <p:spPr>
          <a:xfrm>
            <a:off x="607602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D026CB-8AB1-4F8F-A689-5861BFFCD21C}"/>
              </a:ext>
            </a:extLst>
          </p:cNvPr>
          <p:cNvGrpSpPr/>
          <p:nvPr/>
        </p:nvGrpSpPr>
        <p:grpSpPr>
          <a:xfrm>
            <a:off x="9757728" y="566273"/>
            <a:ext cx="1888216" cy="1539799"/>
            <a:chOff x="4608451" y="1110580"/>
            <a:chExt cx="1888216" cy="1539799"/>
          </a:xfrm>
        </p:grpSpPr>
        <p:pic>
          <p:nvPicPr>
            <p:cNvPr id="1026" name="Picture 2" descr="Apple, Green, Green Apple, Fruit, Diet, Nature">
              <a:extLst>
                <a:ext uri="{FF2B5EF4-FFF2-40B4-BE49-F238E27FC236}">
                  <a16:creationId xmlns:a16="http://schemas.microsoft.com/office/drawing/2014/main" id="{46303F4D-E544-4EC6-A27F-415413424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976" y="1110580"/>
              <a:ext cx="1283166" cy="1539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43BFD635-6268-4E55-91D1-5D2FD85723EE}"/>
                </a:ext>
              </a:extLst>
            </p:cNvPr>
            <p:cNvSpPr/>
            <p:nvPr/>
          </p:nvSpPr>
          <p:spPr>
            <a:xfrm rot="5400000">
              <a:off x="4414252" y="1644115"/>
              <a:ext cx="1176962" cy="78856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070B660B-20B4-4772-8D49-1192036F1339}"/>
                </a:ext>
              </a:extLst>
            </p:cNvPr>
            <p:cNvSpPr/>
            <p:nvPr/>
          </p:nvSpPr>
          <p:spPr>
            <a:xfrm rot="16200000">
              <a:off x="5513904" y="1585691"/>
              <a:ext cx="1176962" cy="78856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830F1C-D5D7-4FC8-8808-8062E74012D4}"/>
              </a:ext>
            </a:extLst>
          </p:cNvPr>
          <p:cNvSpPr/>
          <p:nvPr/>
        </p:nvSpPr>
        <p:spPr>
          <a:xfrm>
            <a:off x="607602" y="3654336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347BF7-A6A3-4BE1-BADE-85A277BB3F04}"/>
              </a:ext>
            </a:extLst>
          </p:cNvPr>
          <p:cNvSpPr/>
          <p:nvPr/>
        </p:nvSpPr>
        <p:spPr>
          <a:xfrm>
            <a:off x="68306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DCB028-7896-43BF-9BE8-B375E2E074BE}"/>
              </a:ext>
            </a:extLst>
          </p:cNvPr>
          <p:cNvSpPr/>
          <p:nvPr/>
        </p:nvSpPr>
        <p:spPr>
          <a:xfrm>
            <a:off x="3775863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124BE63-1804-4AD1-9646-7F9A26275826}"/>
              </a:ext>
            </a:extLst>
          </p:cNvPr>
          <p:cNvSpPr/>
          <p:nvPr/>
        </p:nvSpPr>
        <p:spPr>
          <a:xfrm>
            <a:off x="6830663" y="650019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Road, Sign, Traffic Sign, Road Sign, Roadsign">
            <a:extLst>
              <a:ext uri="{FF2B5EF4-FFF2-40B4-BE49-F238E27FC236}">
                <a16:creationId xmlns:a16="http://schemas.microsoft.com/office/drawing/2014/main" id="{D6CEB0D3-F71C-434F-888B-45401D915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64" y="2421907"/>
            <a:ext cx="2050395" cy="18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NOT-Gate">
            <a:extLst>
              <a:ext uri="{FF2B5EF4-FFF2-40B4-BE49-F238E27FC236}">
                <a16:creationId xmlns:a16="http://schemas.microsoft.com/office/drawing/2014/main" id="{A1207268-FC48-4E23-BB2D-BF19BD2FE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8"/>
          <a:stretch/>
        </p:blipFill>
        <p:spPr bwMode="auto">
          <a:xfrm rot="16200000">
            <a:off x="11031178" y="5501692"/>
            <a:ext cx="477186" cy="6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rus, Germ, Symbol, Sign, Infection, Hygiene, Medical">
            <a:extLst>
              <a:ext uri="{FF2B5EF4-FFF2-40B4-BE49-F238E27FC236}">
                <a16:creationId xmlns:a16="http://schemas.microsoft.com/office/drawing/2014/main" id="{50D2C998-B8E3-48E7-8C34-0F1069DE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9" y="3359205"/>
            <a:ext cx="2278564" cy="22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2143A3-70BB-4A96-900F-8184B7101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91" y="1745739"/>
            <a:ext cx="1363620" cy="636356"/>
          </a:xfrm>
          <a:prstGeom prst="rect">
            <a:avLst/>
          </a:prstGeom>
        </p:spPr>
      </p:pic>
      <p:pic>
        <p:nvPicPr>
          <p:cNvPr id="5126" name="Picture 6" descr="Key, Art, Vintage, Keys, Antique, Retro, Secret">
            <a:extLst>
              <a:ext uri="{FF2B5EF4-FFF2-40B4-BE49-F238E27FC236}">
                <a16:creationId xmlns:a16="http://schemas.microsoft.com/office/drawing/2014/main" id="{C03D0936-6D56-45E7-A70C-4B7CA96C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14" y="1592560"/>
            <a:ext cx="1189636" cy="10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luetooth, Bluetooth Icon, Bluetooth Logo, Logo, Icon">
            <a:extLst>
              <a:ext uri="{FF2B5EF4-FFF2-40B4-BE49-F238E27FC236}">
                <a16:creationId xmlns:a16="http://schemas.microsoft.com/office/drawing/2014/main" id="{D22AACE0-32ED-49EC-9697-00046ACA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58" y="1078288"/>
            <a:ext cx="945859" cy="189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con, Loudspeaker, Speaker, Horn, Sound, Volume">
            <a:extLst>
              <a:ext uri="{FF2B5EF4-FFF2-40B4-BE49-F238E27FC236}">
                <a16:creationId xmlns:a16="http://schemas.microsoft.com/office/drawing/2014/main" id="{397820CF-03B2-49E9-91C1-AFEE9980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85" y="1433155"/>
            <a:ext cx="1316769" cy="115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Lone Star, Star, Texas">
            <a:extLst>
              <a:ext uri="{FF2B5EF4-FFF2-40B4-BE49-F238E27FC236}">
                <a16:creationId xmlns:a16="http://schemas.microsoft.com/office/drawing/2014/main" id="{7B139975-74F3-42A9-BC55-045E21C66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01" y="1318754"/>
            <a:ext cx="952699" cy="9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A9711F-E5DC-4FF5-BF86-635B39F72747}"/>
              </a:ext>
            </a:extLst>
          </p:cNvPr>
          <p:cNvSpPr txBox="1"/>
          <p:nvPr/>
        </p:nvSpPr>
        <p:spPr>
          <a:xfrm>
            <a:off x="7664781" y="2152267"/>
            <a:ext cx="15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OLOGY</a:t>
            </a:r>
          </a:p>
        </p:txBody>
      </p:sp>
      <p:pic>
        <p:nvPicPr>
          <p:cNvPr id="5134" name="Picture 14" descr="Wire Mesh, Fence, Wire Mesh Fence, Blocked, Isolated">
            <a:extLst>
              <a:ext uri="{FF2B5EF4-FFF2-40B4-BE49-F238E27FC236}">
                <a16:creationId xmlns:a16="http://schemas.microsoft.com/office/drawing/2014/main" id="{685A1D61-17D0-4999-8A76-8BDBE833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3684330"/>
            <a:ext cx="2719387" cy="19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850F5CF-C473-4836-9A9F-D4BC17327BCB}"/>
              </a:ext>
            </a:extLst>
          </p:cNvPr>
          <p:cNvSpPr txBox="1"/>
          <p:nvPr/>
        </p:nvSpPr>
        <p:spPr>
          <a:xfrm>
            <a:off x="635795" y="5608097"/>
            <a:ext cx="271938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TOPOLOGY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3A30AF-1E46-43E8-AF40-5022A44EF993}"/>
              </a:ext>
            </a:extLst>
          </p:cNvPr>
          <p:cNvCxnSpPr>
            <a:cxnSpLocks/>
          </p:cNvCxnSpPr>
          <p:nvPr/>
        </p:nvCxnSpPr>
        <p:spPr>
          <a:xfrm>
            <a:off x="4175760" y="4231079"/>
            <a:ext cx="198120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251215-6B25-4F4D-83A0-6658AEADF179}"/>
              </a:ext>
            </a:extLst>
          </p:cNvPr>
          <p:cNvCxnSpPr>
            <a:cxnSpLocks/>
          </p:cNvCxnSpPr>
          <p:nvPr/>
        </p:nvCxnSpPr>
        <p:spPr>
          <a:xfrm>
            <a:off x="4175760" y="5808419"/>
            <a:ext cx="198120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548194-3F52-4213-B19B-4588837DF475}"/>
              </a:ext>
            </a:extLst>
          </p:cNvPr>
          <p:cNvCxnSpPr>
            <a:cxnSpLocks/>
          </p:cNvCxnSpPr>
          <p:nvPr/>
        </p:nvCxnSpPr>
        <p:spPr>
          <a:xfrm>
            <a:off x="4846320" y="4625414"/>
            <a:ext cx="13106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44F2FEC-F92F-4D32-BE83-9AE1434FB6B9}"/>
              </a:ext>
            </a:extLst>
          </p:cNvPr>
          <p:cNvCxnSpPr>
            <a:cxnSpLocks/>
          </p:cNvCxnSpPr>
          <p:nvPr/>
        </p:nvCxnSpPr>
        <p:spPr>
          <a:xfrm>
            <a:off x="4846320" y="5019749"/>
            <a:ext cx="13106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17DD0C-3ECD-488E-A8E6-E50E9ABD9014}"/>
              </a:ext>
            </a:extLst>
          </p:cNvPr>
          <p:cNvCxnSpPr>
            <a:cxnSpLocks/>
          </p:cNvCxnSpPr>
          <p:nvPr/>
        </p:nvCxnSpPr>
        <p:spPr>
          <a:xfrm>
            <a:off x="4846320" y="5414084"/>
            <a:ext cx="13106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6FBB80-EEED-4CD7-A249-699301540827}"/>
              </a:ext>
            </a:extLst>
          </p:cNvPr>
          <p:cNvCxnSpPr/>
          <p:nvPr/>
        </p:nvCxnSpPr>
        <p:spPr>
          <a:xfrm>
            <a:off x="4175760" y="5012129"/>
            <a:ext cx="533400" cy="0"/>
          </a:xfrm>
          <a:prstGeom prst="straightConnector1">
            <a:avLst/>
          </a:prstGeom>
          <a:ln w="38100" cap="rnd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B8A5DD-361A-43C5-9855-DCE2F44DD748}"/>
              </a:ext>
            </a:extLst>
          </p:cNvPr>
          <p:cNvSpPr txBox="1"/>
          <p:nvPr/>
        </p:nvSpPr>
        <p:spPr>
          <a:xfrm>
            <a:off x="7433140" y="4457489"/>
            <a:ext cx="15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“text”</a:t>
            </a:r>
          </a:p>
        </p:txBody>
      </p:sp>
      <p:pic>
        <p:nvPicPr>
          <p:cNvPr id="5136" name="Picture 16" descr="Rope, Loop, Line Art, Round, Circle, String, Rodeo">
            <a:extLst>
              <a:ext uri="{FF2B5EF4-FFF2-40B4-BE49-F238E27FC236}">
                <a16:creationId xmlns:a16="http://schemas.microsoft.com/office/drawing/2014/main" id="{1DB92613-0630-488F-A951-B6F491509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2" t="86167" r="20026"/>
          <a:stretch/>
        </p:blipFill>
        <p:spPr bwMode="auto">
          <a:xfrm>
            <a:off x="6857999" y="5023394"/>
            <a:ext cx="2726559" cy="4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4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27FA23-9A07-4BEA-A639-08D5CD7C3A52}"/>
              </a:ext>
            </a:extLst>
          </p:cNvPr>
          <p:cNvSpPr/>
          <p:nvPr/>
        </p:nvSpPr>
        <p:spPr>
          <a:xfrm>
            <a:off x="37758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12E718-47BC-47EC-8A00-E668FA318E62}"/>
              </a:ext>
            </a:extLst>
          </p:cNvPr>
          <p:cNvSpPr/>
          <p:nvPr/>
        </p:nvSpPr>
        <p:spPr>
          <a:xfrm>
            <a:off x="607602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D026CB-8AB1-4F8F-A689-5861BFFCD21C}"/>
              </a:ext>
            </a:extLst>
          </p:cNvPr>
          <p:cNvGrpSpPr/>
          <p:nvPr/>
        </p:nvGrpSpPr>
        <p:grpSpPr>
          <a:xfrm>
            <a:off x="9757728" y="566273"/>
            <a:ext cx="1888216" cy="1539799"/>
            <a:chOff x="4608451" y="1110580"/>
            <a:chExt cx="1888216" cy="1539799"/>
          </a:xfrm>
        </p:grpSpPr>
        <p:pic>
          <p:nvPicPr>
            <p:cNvPr id="1026" name="Picture 2" descr="Apple, Green, Green Apple, Fruit, Diet, Nature">
              <a:extLst>
                <a:ext uri="{FF2B5EF4-FFF2-40B4-BE49-F238E27FC236}">
                  <a16:creationId xmlns:a16="http://schemas.microsoft.com/office/drawing/2014/main" id="{46303F4D-E544-4EC6-A27F-415413424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976" y="1110580"/>
              <a:ext cx="1283166" cy="1539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43BFD635-6268-4E55-91D1-5D2FD85723EE}"/>
                </a:ext>
              </a:extLst>
            </p:cNvPr>
            <p:cNvSpPr/>
            <p:nvPr/>
          </p:nvSpPr>
          <p:spPr>
            <a:xfrm rot="5400000">
              <a:off x="4414252" y="1644115"/>
              <a:ext cx="1176962" cy="78856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070B660B-20B4-4772-8D49-1192036F1339}"/>
                </a:ext>
              </a:extLst>
            </p:cNvPr>
            <p:cNvSpPr/>
            <p:nvPr/>
          </p:nvSpPr>
          <p:spPr>
            <a:xfrm rot="16200000">
              <a:off x="5513904" y="1585691"/>
              <a:ext cx="1176962" cy="78856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830F1C-D5D7-4FC8-8808-8062E74012D4}"/>
              </a:ext>
            </a:extLst>
          </p:cNvPr>
          <p:cNvSpPr/>
          <p:nvPr/>
        </p:nvSpPr>
        <p:spPr>
          <a:xfrm>
            <a:off x="607602" y="3654336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347BF7-A6A3-4BE1-BADE-85A277BB3F04}"/>
              </a:ext>
            </a:extLst>
          </p:cNvPr>
          <p:cNvSpPr/>
          <p:nvPr/>
        </p:nvSpPr>
        <p:spPr>
          <a:xfrm>
            <a:off x="68306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DCB028-7896-43BF-9BE8-B375E2E074BE}"/>
              </a:ext>
            </a:extLst>
          </p:cNvPr>
          <p:cNvSpPr/>
          <p:nvPr/>
        </p:nvSpPr>
        <p:spPr>
          <a:xfrm>
            <a:off x="3775863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Road, Sign, Traffic Sign, Road Sign, Roadsign">
            <a:extLst>
              <a:ext uri="{FF2B5EF4-FFF2-40B4-BE49-F238E27FC236}">
                <a16:creationId xmlns:a16="http://schemas.microsoft.com/office/drawing/2014/main" id="{D6CEB0D3-F71C-434F-888B-45401D915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64" y="2421907"/>
            <a:ext cx="2050395" cy="18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NOT-Gate">
            <a:extLst>
              <a:ext uri="{FF2B5EF4-FFF2-40B4-BE49-F238E27FC236}">
                <a16:creationId xmlns:a16="http://schemas.microsoft.com/office/drawing/2014/main" id="{A1207268-FC48-4E23-BB2D-BF19BD2FE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8"/>
          <a:stretch/>
        </p:blipFill>
        <p:spPr bwMode="auto">
          <a:xfrm rot="16200000">
            <a:off x="11031178" y="5501692"/>
            <a:ext cx="477186" cy="6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rus, Germ, Symbol, Sign, Infection, Hygiene, Medical">
            <a:extLst>
              <a:ext uri="{FF2B5EF4-FFF2-40B4-BE49-F238E27FC236}">
                <a16:creationId xmlns:a16="http://schemas.microsoft.com/office/drawing/2014/main" id="{50D2C998-B8E3-48E7-8C34-0F1069DE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9" y="3359205"/>
            <a:ext cx="2278564" cy="22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A9711F-E5DC-4FF5-BF86-635B39F72747}"/>
              </a:ext>
            </a:extLst>
          </p:cNvPr>
          <p:cNvSpPr txBox="1"/>
          <p:nvPr/>
        </p:nvSpPr>
        <p:spPr>
          <a:xfrm>
            <a:off x="3775864" y="835647"/>
            <a:ext cx="27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Eras Bold ITC" panose="020B0907030504020204" pitchFamily="34" charset="0"/>
              </a:rPr>
              <a:t>W</a:t>
            </a:r>
            <a:r>
              <a:rPr lang="en-GB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W</a:t>
            </a:r>
            <a:r>
              <a:rPr lang="en-GB" sz="2800" dirty="0">
                <a:latin typeface="Eras Bold ITC" panose="020B0907030504020204" pitchFamily="34" charset="0"/>
              </a:rPr>
              <a:t>W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17DD0C-3ECD-488E-A8E6-E50E9ABD9014}"/>
              </a:ext>
            </a:extLst>
          </p:cNvPr>
          <p:cNvCxnSpPr>
            <a:cxnSpLocks/>
          </p:cNvCxnSpPr>
          <p:nvPr/>
        </p:nvCxnSpPr>
        <p:spPr>
          <a:xfrm>
            <a:off x="4642406" y="4055068"/>
            <a:ext cx="13106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B8A5DD-361A-43C5-9855-DCE2F44DD748}"/>
              </a:ext>
            </a:extLst>
          </p:cNvPr>
          <p:cNvSpPr txBox="1"/>
          <p:nvPr/>
        </p:nvSpPr>
        <p:spPr>
          <a:xfrm>
            <a:off x="6855144" y="3862726"/>
            <a:ext cx="2225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Pass123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Password123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Pass1234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abcdefg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12345678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Qwerty</a:t>
            </a:r>
          </a:p>
          <a:p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   </a:t>
            </a:r>
          </a:p>
        </p:txBody>
      </p:sp>
      <p:pic>
        <p:nvPicPr>
          <p:cNvPr id="6146" name="Picture 2" descr="Contact, Visit, Letter, E-Mail, Mail, Hand, Write, Glut">
            <a:extLst>
              <a:ext uri="{FF2B5EF4-FFF2-40B4-BE49-F238E27FC236}">
                <a16:creationId xmlns:a16="http://schemas.microsoft.com/office/drawing/2014/main" id="{0574B222-A554-44D3-8D5C-E786A1F79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r="43129"/>
          <a:stretch/>
        </p:blipFill>
        <p:spPr bwMode="auto">
          <a:xfrm>
            <a:off x="679161" y="778495"/>
            <a:ext cx="2578100" cy="1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unnel, Black, Filter, Pictogram">
            <a:extLst>
              <a:ext uri="{FF2B5EF4-FFF2-40B4-BE49-F238E27FC236}">
                <a16:creationId xmlns:a16="http://schemas.microsoft.com/office/drawing/2014/main" id="{5541B2B5-FCC8-46A0-8A18-712B764C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86" y="2038397"/>
            <a:ext cx="860920" cy="10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twork, People, Business, Icon, Social, Friends">
            <a:extLst>
              <a:ext uri="{FF2B5EF4-FFF2-40B4-BE49-F238E27FC236}">
                <a16:creationId xmlns:a16="http://schemas.microsoft.com/office/drawing/2014/main" id="{49DDD687-AE24-44AB-ACB5-22536829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06" y="2212610"/>
            <a:ext cx="1043664" cy="104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C00558B-8B14-4F77-9B60-EA94D681E4E5}"/>
              </a:ext>
            </a:extLst>
          </p:cNvPr>
          <p:cNvSpPr txBox="1"/>
          <p:nvPr/>
        </p:nvSpPr>
        <p:spPr>
          <a:xfrm>
            <a:off x="3775863" y="1542269"/>
            <a:ext cx="27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j-lt"/>
                <a:cs typeface="Courier New" panose="02070309020205020404" pitchFamily="49" charset="0"/>
              </a:rPr>
              <a:t>Width x Length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5E34332B-4682-491C-8CC6-14673007D457}"/>
              </a:ext>
            </a:extLst>
          </p:cNvPr>
          <p:cNvSpPr/>
          <p:nvPr/>
        </p:nvSpPr>
        <p:spPr>
          <a:xfrm rot="10800000">
            <a:off x="5052934" y="1243279"/>
            <a:ext cx="222608" cy="231176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9BB5D0D-A0C0-4F97-B027-BE58E0F77D4B}"/>
              </a:ext>
            </a:extLst>
          </p:cNvPr>
          <p:cNvSpPr/>
          <p:nvPr/>
        </p:nvSpPr>
        <p:spPr>
          <a:xfrm>
            <a:off x="6855144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6" descr="Network, People, Business, Icon, Social, Friends">
            <a:extLst>
              <a:ext uri="{FF2B5EF4-FFF2-40B4-BE49-F238E27FC236}">
                <a16:creationId xmlns:a16="http://schemas.microsoft.com/office/drawing/2014/main" id="{0334F25A-12CC-4FC6-B88B-D47AA9D0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87" y="2212610"/>
            <a:ext cx="1043664" cy="104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F861307-E42E-4164-83A6-1E4A3891FB11}"/>
              </a:ext>
            </a:extLst>
          </p:cNvPr>
          <p:cNvSpPr txBox="1"/>
          <p:nvPr/>
        </p:nvSpPr>
        <p:spPr>
          <a:xfrm>
            <a:off x="6855144" y="1542269"/>
            <a:ext cx="27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j-lt"/>
                <a:cs typeface="Courier New" panose="02070309020205020404" pitchFamily="49" charset="0"/>
              </a:rPr>
              <a:t>Width x Length</a:t>
            </a:r>
          </a:p>
        </p:txBody>
      </p:sp>
      <p:pic>
        <p:nvPicPr>
          <p:cNvPr id="6152" name="Picture 8" descr="Locator, Map, Indicator, Pointer, Pin, Position">
            <a:extLst>
              <a:ext uri="{FF2B5EF4-FFF2-40B4-BE49-F238E27FC236}">
                <a16:creationId xmlns:a16="http://schemas.microsoft.com/office/drawing/2014/main" id="{4AAF3EF7-47A4-462D-8E6C-A6FA92D03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4697" y="773668"/>
            <a:ext cx="548685" cy="8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Band, Aid, First, Aids, Injury, Bandage, Care, Wound">
            <a:extLst>
              <a:ext uri="{FF2B5EF4-FFF2-40B4-BE49-F238E27FC236}">
                <a16:creationId xmlns:a16="http://schemas.microsoft.com/office/drawing/2014/main" id="{5A169654-41B8-4188-B3BB-A44BC9773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258">
            <a:off x="902003" y="3516617"/>
            <a:ext cx="2165569" cy="19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82BD269-D36F-48D0-994A-FF760B8CC51A}"/>
              </a:ext>
            </a:extLst>
          </p:cNvPr>
          <p:cNvCxnSpPr>
            <a:cxnSpLocks/>
          </p:cNvCxnSpPr>
          <p:nvPr/>
        </p:nvCxnSpPr>
        <p:spPr>
          <a:xfrm>
            <a:off x="706930" y="5321061"/>
            <a:ext cx="2578100" cy="0"/>
          </a:xfrm>
          <a:prstGeom prst="straightConnector1">
            <a:avLst/>
          </a:prstGeom>
          <a:ln w="38100" cap="rnd">
            <a:solidFill>
              <a:srgbClr val="7030A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E6FE84-BAEE-4916-8F4F-06CEE8C8C393}"/>
              </a:ext>
            </a:extLst>
          </p:cNvPr>
          <p:cNvSpPr txBox="1"/>
          <p:nvPr/>
        </p:nvSpPr>
        <p:spPr>
          <a:xfrm>
            <a:off x="8035532" y="5660726"/>
            <a:ext cx="104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sym typeface="Wingdings 2" panose="05020102010507070707" pitchFamily="18" charset="2"/>
              </a:rPr>
              <a:t></a:t>
            </a:r>
            <a:endParaRPr lang="en-GB" sz="3200" dirty="0">
              <a:solidFill>
                <a:srgbClr val="7030A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66BFA7-3EC9-4248-9CD4-E9DFEF8D6252}"/>
              </a:ext>
            </a:extLst>
          </p:cNvPr>
          <p:cNvCxnSpPr>
            <a:cxnSpLocks/>
          </p:cNvCxnSpPr>
          <p:nvPr/>
        </p:nvCxnSpPr>
        <p:spPr>
          <a:xfrm>
            <a:off x="4642406" y="4326217"/>
            <a:ext cx="13106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BBAD3A5-D925-4190-AC66-FB2CB1351272}"/>
              </a:ext>
            </a:extLst>
          </p:cNvPr>
          <p:cNvCxnSpPr>
            <a:cxnSpLocks/>
          </p:cNvCxnSpPr>
          <p:nvPr/>
        </p:nvCxnSpPr>
        <p:spPr>
          <a:xfrm>
            <a:off x="4911448" y="4597366"/>
            <a:ext cx="13106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841AC5-1FC1-49B1-B835-99E0895EDDD6}"/>
              </a:ext>
            </a:extLst>
          </p:cNvPr>
          <p:cNvCxnSpPr>
            <a:cxnSpLocks/>
          </p:cNvCxnSpPr>
          <p:nvPr/>
        </p:nvCxnSpPr>
        <p:spPr>
          <a:xfrm>
            <a:off x="4642406" y="5139664"/>
            <a:ext cx="13106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0AE6FE-BD38-43A6-A47C-9D6C5C3C8A48}"/>
              </a:ext>
            </a:extLst>
          </p:cNvPr>
          <p:cNvCxnSpPr>
            <a:cxnSpLocks/>
          </p:cNvCxnSpPr>
          <p:nvPr/>
        </p:nvCxnSpPr>
        <p:spPr>
          <a:xfrm>
            <a:off x="4642406" y="5681962"/>
            <a:ext cx="13106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BFF8F0-588A-4A9E-9BDA-6DF01E84CB88}"/>
              </a:ext>
            </a:extLst>
          </p:cNvPr>
          <p:cNvCxnSpPr>
            <a:cxnSpLocks/>
          </p:cNvCxnSpPr>
          <p:nvPr/>
        </p:nvCxnSpPr>
        <p:spPr>
          <a:xfrm>
            <a:off x="4642406" y="5953113"/>
            <a:ext cx="13106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6D498C8-3A37-44EC-AE95-A559C4A5594D}"/>
              </a:ext>
            </a:extLst>
          </p:cNvPr>
          <p:cNvSpPr/>
          <p:nvPr/>
        </p:nvSpPr>
        <p:spPr>
          <a:xfrm>
            <a:off x="3904380" y="4481709"/>
            <a:ext cx="263974" cy="2639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EBF8BB-B503-44A3-A519-D4201C97104E}"/>
              </a:ext>
            </a:extLst>
          </p:cNvPr>
          <p:cNvSpPr txBox="1"/>
          <p:nvPr/>
        </p:nvSpPr>
        <p:spPr>
          <a:xfrm>
            <a:off x="4148950" y="3888552"/>
            <a:ext cx="594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04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05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06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07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08</a:t>
            </a:r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77C430-F748-497F-B6A1-AE2006FA4772}"/>
              </a:ext>
            </a:extLst>
          </p:cNvPr>
          <p:cNvCxnSpPr>
            <a:cxnSpLocks/>
          </p:cNvCxnSpPr>
          <p:nvPr/>
        </p:nvCxnSpPr>
        <p:spPr>
          <a:xfrm>
            <a:off x="4911448" y="4868515"/>
            <a:ext cx="13106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8D902B1-16FE-4866-9C06-219E553AB5DE}"/>
              </a:ext>
            </a:extLst>
          </p:cNvPr>
          <p:cNvCxnSpPr>
            <a:cxnSpLocks/>
          </p:cNvCxnSpPr>
          <p:nvPr/>
        </p:nvCxnSpPr>
        <p:spPr>
          <a:xfrm>
            <a:off x="4642406" y="5410813"/>
            <a:ext cx="13106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9C4560-DEB8-4EC1-AC4A-307DC64CBA26}"/>
              </a:ext>
            </a:extLst>
          </p:cNvPr>
          <p:cNvCxnSpPr/>
          <p:nvPr/>
        </p:nvCxnSpPr>
        <p:spPr>
          <a:xfrm flipV="1">
            <a:off x="4029240" y="4766379"/>
            <a:ext cx="0" cy="452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49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27FA23-9A07-4BEA-A639-08D5CD7C3A52}"/>
              </a:ext>
            </a:extLst>
          </p:cNvPr>
          <p:cNvSpPr/>
          <p:nvPr/>
        </p:nvSpPr>
        <p:spPr>
          <a:xfrm>
            <a:off x="37758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12E718-47BC-47EC-8A00-E668FA318E62}"/>
              </a:ext>
            </a:extLst>
          </p:cNvPr>
          <p:cNvSpPr/>
          <p:nvPr/>
        </p:nvSpPr>
        <p:spPr>
          <a:xfrm>
            <a:off x="607602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830F1C-D5D7-4FC8-8808-8062E74012D4}"/>
              </a:ext>
            </a:extLst>
          </p:cNvPr>
          <p:cNvSpPr/>
          <p:nvPr/>
        </p:nvSpPr>
        <p:spPr>
          <a:xfrm>
            <a:off x="607602" y="3654336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347BF7-A6A3-4BE1-BADE-85A277BB3F04}"/>
              </a:ext>
            </a:extLst>
          </p:cNvPr>
          <p:cNvSpPr/>
          <p:nvPr/>
        </p:nvSpPr>
        <p:spPr>
          <a:xfrm>
            <a:off x="68306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DCB028-7896-43BF-9BE8-B375E2E074BE}"/>
              </a:ext>
            </a:extLst>
          </p:cNvPr>
          <p:cNvSpPr/>
          <p:nvPr/>
        </p:nvSpPr>
        <p:spPr>
          <a:xfrm>
            <a:off x="3775863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B8A5DD-361A-43C5-9855-DCE2F44DD748}"/>
              </a:ext>
            </a:extLst>
          </p:cNvPr>
          <p:cNvSpPr txBox="1"/>
          <p:nvPr/>
        </p:nvSpPr>
        <p:spPr>
          <a:xfrm>
            <a:off x="6855144" y="3862726"/>
            <a:ext cx="2225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Pass123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Password123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Pass1234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abcdefg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12345678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Qwerty</a:t>
            </a:r>
          </a:p>
          <a:p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  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9BB5D0D-A0C0-4F97-B027-BE58E0F77D4B}"/>
              </a:ext>
            </a:extLst>
          </p:cNvPr>
          <p:cNvSpPr/>
          <p:nvPr/>
        </p:nvSpPr>
        <p:spPr>
          <a:xfrm>
            <a:off x="6855144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6FE84-BAEE-4916-8F4F-06CEE8C8C393}"/>
              </a:ext>
            </a:extLst>
          </p:cNvPr>
          <p:cNvSpPr txBox="1"/>
          <p:nvPr/>
        </p:nvSpPr>
        <p:spPr>
          <a:xfrm>
            <a:off x="8035532" y="5660726"/>
            <a:ext cx="104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sym typeface="Wingdings 2" panose="05020102010507070707" pitchFamily="18" charset="2"/>
              </a:rPr>
              <a:t></a:t>
            </a:r>
            <a:endParaRPr lang="en-GB" sz="3200" dirty="0">
              <a:solidFill>
                <a:srgbClr val="7030A0"/>
              </a:solidFill>
            </a:endParaRPr>
          </a:p>
        </p:txBody>
      </p:sp>
      <p:pic>
        <p:nvPicPr>
          <p:cNvPr id="6" name="Picture 2" descr="Chronograph, Chronometer, Clock, Stopwatch, Timekeeper">
            <a:extLst>
              <a:ext uri="{FF2B5EF4-FFF2-40B4-BE49-F238E27FC236}">
                <a16:creationId xmlns:a16="http://schemas.microsoft.com/office/drawing/2014/main" id="{F0D74E3F-2138-464F-89FE-759FE38B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826750" y="849703"/>
            <a:ext cx="1133820" cy="1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C2536E-6E19-41CB-8D1F-F23961DDD944}"/>
              </a:ext>
            </a:extLst>
          </p:cNvPr>
          <p:cNvSpPr/>
          <p:nvPr/>
        </p:nvSpPr>
        <p:spPr>
          <a:xfrm>
            <a:off x="2056111" y="2667699"/>
            <a:ext cx="301195" cy="645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FDA932-BAC9-4323-B2CE-EDAEF1148F28}"/>
              </a:ext>
            </a:extLst>
          </p:cNvPr>
          <p:cNvSpPr/>
          <p:nvPr/>
        </p:nvSpPr>
        <p:spPr>
          <a:xfrm>
            <a:off x="2470072" y="2332139"/>
            <a:ext cx="301195" cy="9815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08F1674-B7E9-4060-9EDA-BB91A597BA6F}"/>
              </a:ext>
            </a:extLst>
          </p:cNvPr>
          <p:cNvSpPr/>
          <p:nvPr/>
        </p:nvSpPr>
        <p:spPr>
          <a:xfrm>
            <a:off x="2884033" y="1887523"/>
            <a:ext cx="301195" cy="14261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BAAD37-9408-4CDB-B627-41ADFBB56733}"/>
              </a:ext>
            </a:extLst>
          </p:cNvPr>
          <p:cNvSpPr/>
          <p:nvPr/>
        </p:nvSpPr>
        <p:spPr>
          <a:xfrm>
            <a:off x="1640019" y="3017869"/>
            <a:ext cx="301195" cy="2936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6FEA58-DB2F-41EB-9F2C-B88E681D95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527355" y="1634971"/>
            <a:ext cx="895514" cy="10636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1ACBD82-AABA-4E9D-8B34-90D83479FBB1}"/>
              </a:ext>
            </a:extLst>
          </p:cNvPr>
          <p:cNvGrpSpPr/>
          <p:nvPr/>
        </p:nvGrpSpPr>
        <p:grpSpPr>
          <a:xfrm>
            <a:off x="4148504" y="1607540"/>
            <a:ext cx="1070271" cy="866163"/>
            <a:chOff x="3684294" y="1005956"/>
            <a:chExt cx="1762191" cy="14261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A1ACC8-FD2C-4F2E-9510-F880C34EA18E}"/>
                </a:ext>
              </a:extLst>
            </p:cNvPr>
            <p:cNvSpPr/>
            <p:nvPr/>
          </p:nvSpPr>
          <p:spPr>
            <a:xfrm>
              <a:off x="4123927" y="1884654"/>
              <a:ext cx="301196" cy="54743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C73432-DCB9-48EE-B05A-57643AEC0498}"/>
                </a:ext>
              </a:extLst>
            </p:cNvPr>
            <p:cNvSpPr/>
            <p:nvPr/>
          </p:nvSpPr>
          <p:spPr>
            <a:xfrm>
              <a:off x="4738627" y="1450572"/>
              <a:ext cx="301196" cy="9815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66BBB7-53A6-488D-8D23-7A79ADAEA8DA}"/>
                </a:ext>
              </a:extLst>
            </p:cNvPr>
            <p:cNvSpPr/>
            <p:nvPr/>
          </p:nvSpPr>
          <p:spPr>
            <a:xfrm>
              <a:off x="5145289" y="1005956"/>
              <a:ext cx="301196" cy="14261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B615F7-19E5-4783-B216-ECEE48D92457}"/>
                </a:ext>
              </a:extLst>
            </p:cNvPr>
            <p:cNvSpPr/>
            <p:nvPr/>
          </p:nvSpPr>
          <p:spPr>
            <a:xfrm>
              <a:off x="3684294" y="2138470"/>
              <a:ext cx="301195" cy="2936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8C4CD40-39D9-436E-B110-6173878E4EAD}"/>
              </a:ext>
            </a:extLst>
          </p:cNvPr>
          <p:cNvSpPr/>
          <p:nvPr/>
        </p:nvSpPr>
        <p:spPr>
          <a:xfrm>
            <a:off x="5479705" y="1981200"/>
            <a:ext cx="182932" cy="49250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138630-75FA-46B2-A4D4-D127F026F633}"/>
              </a:ext>
            </a:extLst>
          </p:cNvPr>
          <p:cNvSpPr/>
          <p:nvPr/>
        </p:nvSpPr>
        <p:spPr>
          <a:xfrm>
            <a:off x="5734668" y="1493481"/>
            <a:ext cx="182932" cy="9802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50AE45-632C-4084-897D-99F3BDF2FDB1}"/>
              </a:ext>
            </a:extLst>
          </p:cNvPr>
          <p:cNvSpPr/>
          <p:nvPr/>
        </p:nvSpPr>
        <p:spPr>
          <a:xfrm>
            <a:off x="5998505" y="1718821"/>
            <a:ext cx="182932" cy="7548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1DB3B1-BDEC-4339-9C1C-EFBDD478670A}"/>
              </a:ext>
            </a:extLst>
          </p:cNvPr>
          <p:cNvGrpSpPr/>
          <p:nvPr/>
        </p:nvGrpSpPr>
        <p:grpSpPr>
          <a:xfrm>
            <a:off x="7085885" y="1106473"/>
            <a:ext cx="848222" cy="771106"/>
            <a:chOff x="6970527" y="1106473"/>
            <a:chExt cx="1568750" cy="142612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26F81F1-01E1-4B10-8594-C95E659737FD}"/>
                </a:ext>
              </a:extLst>
            </p:cNvPr>
            <p:cNvSpPr/>
            <p:nvPr/>
          </p:nvSpPr>
          <p:spPr>
            <a:xfrm>
              <a:off x="7410160" y="1886649"/>
              <a:ext cx="301195" cy="6459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FCF1D5-F1CA-446C-869E-D876F1A9D7E5}"/>
                </a:ext>
              </a:extLst>
            </p:cNvPr>
            <p:cNvSpPr/>
            <p:nvPr/>
          </p:nvSpPr>
          <p:spPr>
            <a:xfrm>
              <a:off x="7824121" y="1551089"/>
              <a:ext cx="301195" cy="9815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76C2964-849A-4B64-B60C-29F4230AECB4}"/>
                </a:ext>
              </a:extLst>
            </p:cNvPr>
            <p:cNvSpPr/>
            <p:nvPr/>
          </p:nvSpPr>
          <p:spPr>
            <a:xfrm>
              <a:off x="8238082" y="1106473"/>
              <a:ext cx="301195" cy="14261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9B9854-E650-4B39-94DC-EB6E34856713}"/>
                </a:ext>
              </a:extLst>
            </p:cNvPr>
            <p:cNvSpPr/>
            <p:nvPr/>
          </p:nvSpPr>
          <p:spPr>
            <a:xfrm>
              <a:off x="6970527" y="2238987"/>
              <a:ext cx="301195" cy="2936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977178-3D10-45D6-BB5C-772FF640CE47}"/>
              </a:ext>
            </a:extLst>
          </p:cNvPr>
          <p:cNvGrpSpPr/>
          <p:nvPr/>
        </p:nvGrpSpPr>
        <p:grpSpPr>
          <a:xfrm>
            <a:off x="8460896" y="976730"/>
            <a:ext cx="848222" cy="901267"/>
            <a:chOff x="6970527" y="865747"/>
            <a:chExt cx="1568750" cy="16668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5EA549-51AB-4098-B796-D6CC399E77C0}"/>
                </a:ext>
              </a:extLst>
            </p:cNvPr>
            <p:cNvSpPr/>
            <p:nvPr/>
          </p:nvSpPr>
          <p:spPr>
            <a:xfrm>
              <a:off x="7410160" y="1976118"/>
              <a:ext cx="301195" cy="55648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984820-AB90-46C5-B144-F836BC7F65C7}"/>
                </a:ext>
              </a:extLst>
            </p:cNvPr>
            <p:cNvSpPr/>
            <p:nvPr/>
          </p:nvSpPr>
          <p:spPr>
            <a:xfrm>
              <a:off x="7824122" y="1325110"/>
              <a:ext cx="301195" cy="120749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E0BD07F-7791-4B1B-B7E9-05B832D5DCDC}"/>
                </a:ext>
              </a:extLst>
            </p:cNvPr>
            <p:cNvSpPr/>
            <p:nvPr/>
          </p:nvSpPr>
          <p:spPr>
            <a:xfrm>
              <a:off x="8238082" y="865747"/>
              <a:ext cx="301195" cy="166685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F6EB534-8056-4957-BAE8-ABFE50D75B24}"/>
                </a:ext>
              </a:extLst>
            </p:cNvPr>
            <p:cNvSpPr/>
            <p:nvPr/>
          </p:nvSpPr>
          <p:spPr>
            <a:xfrm>
              <a:off x="6970527" y="2113812"/>
              <a:ext cx="301195" cy="41878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83CCEF23-972D-4BEB-9824-939B2FFFCA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42227" flipV="1">
            <a:off x="7738569" y="1984799"/>
            <a:ext cx="612915" cy="72796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2FDC2F6-B62A-4385-8DF7-E5E76A0D1F43}"/>
              </a:ext>
            </a:extLst>
          </p:cNvPr>
          <p:cNvSpPr/>
          <p:nvPr/>
        </p:nvSpPr>
        <p:spPr>
          <a:xfrm>
            <a:off x="8028672" y="2868359"/>
            <a:ext cx="162856" cy="3492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CF0441C-1F84-42B8-ACFC-F54BD191C83E}"/>
              </a:ext>
            </a:extLst>
          </p:cNvPr>
          <p:cNvSpPr/>
          <p:nvPr/>
        </p:nvSpPr>
        <p:spPr>
          <a:xfrm>
            <a:off x="8256551" y="2685149"/>
            <a:ext cx="162856" cy="530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E2B8027-AA43-42D3-B66D-AE1C19CD8E47}"/>
              </a:ext>
            </a:extLst>
          </p:cNvPr>
          <p:cNvSpPr/>
          <p:nvPr/>
        </p:nvSpPr>
        <p:spPr>
          <a:xfrm>
            <a:off x="8712309" y="2442787"/>
            <a:ext cx="162856" cy="7711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66FC1A1-E4FB-47E3-B24F-3EA8001329E1}"/>
              </a:ext>
            </a:extLst>
          </p:cNvPr>
          <p:cNvSpPr/>
          <p:nvPr/>
        </p:nvSpPr>
        <p:spPr>
          <a:xfrm>
            <a:off x="7345035" y="3058868"/>
            <a:ext cx="162856" cy="158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E20E005-081F-442D-B9A3-A3753A826496}"/>
              </a:ext>
            </a:extLst>
          </p:cNvPr>
          <p:cNvSpPr/>
          <p:nvPr/>
        </p:nvSpPr>
        <p:spPr>
          <a:xfrm>
            <a:off x="7800793" y="2916735"/>
            <a:ext cx="162856" cy="30089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D9E7C4F-FFA5-4646-BEA5-0CC98D891527}"/>
              </a:ext>
            </a:extLst>
          </p:cNvPr>
          <p:cNvSpPr/>
          <p:nvPr/>
        </p:nvSpPr>
        <p:spPr>
          <a:xfrm>
            <a:off x="8484430" y="2560133"/>
            <a:ext cx="162856" cy="65289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C377CF3-789F-489F-B149-07E281D6DECA}"/>
              </a:ext>
            </a:extLst>
          </p:cNvPr>
          <p:cNvSpPr/>
          <p:nvPr/>
        </p:nvSpPr>
        <p:spPr>
          <a:xfrm>
            <a:off x="8940186" y="2319082"/>
            <a:ext cx="162856" cy="9012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938DE8-07A8-4804-8735-29FE7329864C}"/>
              </a:ext>
            </a:extLst>
          </p:cNvPr>
          <p:cNvSpPr/>
          <p:nvPr/>
        </p:nvSpPr>
        <p:spPr>
          <a:xfrm>
            <a:off x="7572914" y="2993294"/>
            <a:ext cx="162856" cy="22643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C8B2C880-ECDE-4CDB-9481-0037D513587D}"/>
              </a:ext>
            </a:extLst>
          </p:cNvPr>
          <p:cNvSpPr/>
          <p:nvPr/>
        </p:nvSpPr>
        <p:spPr>
          <a:xfrm>
            <a:off x="8086290" y="1661084"/>
            <a:ext cx="222423" cy="24839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4ABB240-5D56-44A3-9DFC-FEB37A47A1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80465" y="1270828"/>
            <a:ext cx="1079251" cy="94167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E9E6436-3E9D-43F3-A63D-182CB15FDF0E}"/>
              </a:ext>
            </a:extLst>
          </p:cNvPr>
          <p:cNvCxnSpPr>
            <a:cxnSpLocks/>
          </p:cNvCxnSpPr>
          <p:nvPr/>
        </p:nvCxnSpPr>
        <p:spPr>
          <a:xfrm>
            <a:off x="4114800" y="5250459"/>
            <a:ext cx="2437819" cy="0"/>
          </a:xfrm>
          <a:prstGeom prst="line">
            <a:avLst/>
          </a:prstGeom>
          <a:ln w="57150" cap="rnd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7580677-8564-4B0F-9096-EC23FB950227}"/>
              </a:ext>
            </a:extLst>
          </p:cNvPr>
          <p:cNvSpPr txBox="1"/>
          <p:nvPr/>
        </p:nvSpPr>
        <p:spPr>
          <a:xfrm>
            <a:off x="4348559" y="4779744"/>
            <a:ext cx="168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</p:txBody>
      </p:sp>
      <p:pic>
        <p:nvPicPr>
          <p:cNvPr id="73" name="Picture 12" descr="Search, Find, Magnifier, Zoom, Glass, Magnifying">
            <a:extLst>
              <a:ext uri="{FF2B5EF4-FFF2-40B4-BE49-F238E27FC236}">
                <a16:creationId xmlns:a16="http://schemas.microsoft.com/office/drawing/2014/main" id="{29E1588C-7DF6-4866-9035-9405FB2AE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96" y="5005638"/>
            <a:ext cx="670328" cy="6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0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27FA23-9A07-4BEA-A639-08D5CD7C3A52}"/>
              </a:ext>
            </a:extLst>
          </p:cNvPr>
          <p:cNvSpPr/>
          <p:nvPr/>
        </p:nvSpPr>
        <p:spPr>
          <a:xfrm>
            <a:off x="37758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12E718-47BC-47EC-8A00-E668FA318E62}"/>
              </a:ext>
            </a:extLst>
          </p:cNvPr>
          <p:cNvSpPr/>
          <p:nvPr/>
        </p:nvSpPr>
        <p:spPr>
          <a:xfrm>
            <a:off x="607602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830F1C-D5D7-4FC8-8808-8062E74012D4}"/>
              </a:ext>
            </a:extLst>
          </p:cNvPr>
          <p:cNvSpPr/>
          <p:nvPr/>
        </p:nvSpPr>
        <p:spPr>
          <a:xfrm>
            <a:off x="607602" y="3654336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347BF7-A6A3-4BE1-BADE-85A277BB3F04}"/>
              </a:ext>
            </a:extLst>
          </p:cNvPr>
          <p:cNvSpPr/>
          <p:nvPr/>
        </p:nvSpPr>
        <p:spPr>
          <a:xfrm>
            <a:off x="68306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DCB028-7896-43BF-9BE8-B375E2E074BE}"/>
              </a:ext>
            </a:extLst>
          </p:cNvPr>
          <p:cNvSpPr/>
          <p:nvPr/>
        </p:nvSpPr>
        <p:spPr>
          <a:xfrm>
            <a:off x="3721412" y="654713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 descr="Chronograph, Chronometer, Clock, Stopwatch, Timekeeper">
            <a:extLst>
              <a:ext uri="{FF2B5EF4-FFF2-40B4-BE49-F238E27FC236}">
                <a16:creationId xmlns:a16="http://schemas.microsoft.com/office/drawing/2014/main" id="{F0D74E3F-2138-464F-89FE-759FE38B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826750" y="849703"/>
            <a:ext cx="1133820" cy="1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C2536E-6E19-41CB-8D1F-F23961DDD944}"/>
              </a:ext>
            </a:extLst>
          </p:cNvPr>
          <p:cNvSpPr/>
          <p:nvPr/>
        </p:nvSpPr>
        <p:spPr>
          <a:xfrm>
            <a:off x="2056111" y="2667699"/>
            <a:ext cx="301195" cy="645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FDA932-BAC9-4323-B2CE-EDAEF1148F28}"/>
              </a:ext>
            </a:extLst>
          </p:cNvPr>
          <p:cNvSpPr/>
          <p:nvPr/>
        </p:nvSpPr>
        <p:spPr>
          <a:xfrm>
            <a:off x="2470072" y="2332139"/>
            <a:ext cx="301195" cy="9815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08F1674-B7E9-4060-9EDA-BB91A597BA6F}"/>
              </a:ext>
            </a:extLst>
          </p:cNvPr>
          <p:cNvSpPr/>
          <p:nvPr/>
        </p:nvSpPr>
        <p:spPr>
          <a:xfrm>
            <a:off x="2884033" y="1887523"/>
            <a:ext cx="301195" cy="14261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BAAD37-9408-4CDB-B627-41ADFBB56733}"/>
              </a:ext>
            </a:extLst>
          </p:cNvPr>
          <p:cNvSpPr/>
          <p:nvPr/>
        </p:nvSpPr>
        <p:spPr>
          <a:xfrm>
            <a:off x="1640019" y="3017869"/>
            <a:ext cx="301195" cy="2936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3B170674-BFBB-4A17-8703-E930EA1F3C07}"/>
              </a:ext>
            </a:extLst>
          </p:cNvPr>
          <p:cNvSpPr/>
          <p:nvPr/>
        </p:nvSpPr>
        <p:spPr>
          <a:xfrm>
            <a:off x="1551986" y="4107952"/>
            <a:ext cx="384344" cy="987131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3BB7CF-EBB6-430D-B037-B51382184CE0}"/>
              </a:ext>
            </a:extLst>
          </p:cNvPr>
          <p:cNvSpPr txBox="1"/>
          <p:nvPr/>
        </p:nvSpPr>
        <p:spPr>
          <a:xfrm>
            <a:off x="614951" y="5091307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#D}@wu2-34</a:t>
            </a:r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4B365D58-5BAF-4C20-B46C-FB759176D141}"/>
              </a:ext>
            </a:extLst>
          </p:cNvPr>
          <p:cNvSpPr/>
          <p:nvPr/>
        </p:nvSpPr>
        <p:spPr>
          <a:xfrm flipV="1">
            <a:off x="2188923" y="4104295"/>
            <a:ext cx="384344" cy="98713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4" name="Picture 2" descr="Key, Lock, Web">
            <a:extLst>
              <a:ext uri="{FF2B5EF4-FFF2-40B4-BE49-F238E27FC236}">
                <a16:creationId xmlns:a16="http://schemas.microsoft.com/office/drawing/2014/main" id="{5C03B208-E2D6-4689-81B9-9AD96038E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38" y="4298721"/>
            <a:ext cx="628376" cy="5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950E2E-19CB-42D1-BFF4-690472A02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80" y="4314926"/>
            <a:ext cx="655522" cy="581943"/>
          </a:xfrm>
          <a:prstGeom prst="rect">
            <a:avLst/>
          </a:prstGeom>
        </p:spPr>
      </p:pic>
      <p:pic>
        <p:nvPicPr>
          <p:cNvPr id="75" name="Picture 2" descr="Key, Lock, Web">
            <a:extLst>
              <a:ext uri="{FF2B5EF4-FFF2-40B4-BE49-F238E27FC236}">
                <a16:creationId xmlns:a16="http://schemas.microsoft.com/office/drawing/2014/main" id="{83549367-9B44-4BDF-9092-8D03B2D8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25" y="5658822"/>
            <a:ext cx="628376" cy="5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216DF484-D8C9-4E16-8BF7-876EF06B6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04" y="5646785"/>
            <a:ext cx="655522" cy="58194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77EB4F38-93FF-47D1-9A2D-062D10BD7F14}"/>
              </a:ext>
            </a:extLst>
          </p:cNvPr>
          <p:cNvSpPr txBox="1"/>
          <p:nvPr/>
        </p:nvSpPr>
        <p:spPr>
          <a:xfrm>
            <a:off x="1744158" y="5561734"/>
            <a:ext cx="638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0" i="0" dirty="0">
                <a:effectLst/>
                <a:latin typeface="arial" panose="020B0604020202020204" pitchFamily="34" charset="0"/>
              </a:rPr>
              <a:t>=</a:t>
            </a:r>
            <a:endParaRPr lang="en-GB" sz="4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585023-B507-4ABC-A211-89600755834D}"/>
              </a:ext>
            </a:extLst>
          </p:cNvPr>
          <p:cNvSpPr txBox="1"/>
          <p:nvPr/>
        </p:nvSpPr>
        <p:spPr>
          <a:xfrm>
            <a:off x="3725202" y="2540480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#D}@wu2-34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EB03A2A-D106-4680-8703-A97715D4E4BB}"/>
              </a:ext>
            </a:extLst>
          </p:cNvPr>
          <p:cNvSpPr txBox="1"/>
          <p:nvPr/>
        </p:nvSpPr>
        <p:spPr>
          <a:xfrm>
            <a:off x="3719877" y="940840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184C57DD-08FD-415D-8B7A-702D5AD47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4352">
            <a:off x="4171214" y="1507601"/>
            <a:ext cx="1091074" cy="92778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3303779B-73A2-44A0-A492-1BC2A3B22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3994">
            <a:off x="5041459" y="1460286"/>
            <a:ext cx="1091074" cy="927783"/>
          </a:xfrm>
          <a:prstGeom prst="rect">
            <a:avLst/>
          </a:prstGeom>
        </p:spPr>
      </p:pic>
      <p:pic>
        <p:nvPicPr>
          <p:cNvPr id="1026" name="Picture 2" descr="Cross, Delete, Remove, Cancel, Abort, Red, Reject, Tick">
            <a:extLst>
              <a:ext uri="{FF2B5EF4-FFF2-40B4-BE49-F238E27FC236}">
                <a16:creationId xmlns:a16="http://schemas.microsoft.com/office/drawing/2014/main" id="{1B4622D3-ACA6-436F-86B0-17FB60D73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22" y="1770820"/>
            <a:ext cx="67975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FB7C19E7-4BE0-4C88-AE28-1A559BC90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332161"/>
              </p:ext>
            </p:extLst>
          </p:nvPr>
        </p:nvGraphicFramePr>
        <p:xfrm>
          <a:off x="3943291" y="3957480"/>
          <a:ext cx="2391733" cy="242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9" imgW="8190360" imgH="8304480" progId="">
                  <p:embed/>
                </p:oleObj>
              </mc:Choice>
              <mc:Fallback>
                <p:oleObj r:id="rId9" imgW="8190360" imgH="8304480" progId="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FB7C19E7-4BE0-4C88-AE28-1A559BC90C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43291" y="3957480"/>
                        <a:ext cx="2391733" cy="2421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>
            <a:extLst>
              <a:ext uri="{FF2B5EF4-FFF2-40B4-BE49-F238E27FC236}">
                <a16:creationId xmlns:a16="http://schemas.microsoft.com/office/drawing/2014/main" id="{3CF0FCF0-E257-4169-9789-0A9E2AC62D5F}"/>
              </a:ext>
            </a:extLst>
          </p:cNvPr>
          <p:cNvGrpSpPr/>
          <p:nvPr/>
        </p:nvGrpSpPr>
        <p:grpSpPr>
          <a:xfrm>
            <a:off x="4570194" y="4261397"/>
            <a:ext cx="862106" cy="862106"/>
            <a:chOff x="4901415" y="4540938"/>
            <a:chExt cx="1570383" cy="1570383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4E07A63-73FA-4AB4-9C68-02FCA9708D9C}"/>
                </a:ext>
              </a:extLst>
            </p:cNvPr>
            <p:cNvSpPr/>
            <p:nvPr/>
          </p:nvSpPr>
          <p:spPr>
            <a:xfrm>
              <a:off x="5006078" y="4611294"/>
              <a:ext cx="944218" cy="944218"/>
            </a:xfrm>
            <a:prstGeom prst="ellipse">
              <a:avLst/>
            </a:prstGeom>
            <a:solidFill>
              <a:srgbClr val="FFFFFF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5" name="Picture 12" descr="Search, Find, Magnifier, Zoom, Glass, Magnifying">
              <a:extLst>
                <a:ext uri="{FF2B5EF4-FFF2-40B4-BE49-F238E27FC236}">
                  <a16:creationId xmlns:a16="http://schemas.microsoft.com/office/drawing/2014/main" id="{FB7EC0C3-7914-4DB4-B817-F5201275E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415" y="4540938"/>
              <a:ext cx="1570383" cy="1570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BC5319C-FBE9-4D7B-84FB-65963392989E}"/>
                </a:ext>
              </a:extLst>
            </p:cNvPr>
            <p:cNvSpPr txBox="1"/>
            <p:nvPr/>
          </p:nvSpPr>
          <p:spPr>
            <a:xfrm>
              <a:off x="5051802" y="4801247"/>
              <a:ext cx="1091783" cy="616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7030A0"/>
                  </a:solidFill>
                </a:rPr>
                <a:t>101</a:t>
              </a:r>
              <a:endParaRPr lang="en-GB" sz="105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86EFF6E0-DABB-4D76-B8E6-42D66FED76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91" y="1675857"/>
            <a:ext cx="1091074" cy="927783"/>
          </a:xfrm>
          <a:prstGeom prst="rect">
            <a:avLst/>
          </a:prstGeom>
        </p:spPr>
      </p:pic>
      <p:pic>
        <p:nvPicPr>
          <p:cNvPr id="2056" name="Picture 8" descr="Home, House, Building, Architecture, Window, Roof">
            <a:extLst>
              <a:ext uri="{FF2B5EF4-FFF2-40B4-BE49-F238E27FC236}">
                <a16:creationId xmlns:a16="http://schemas.microsoft.com/office/drawing/2014/main" id="{8BE00C42-B5A3-4BB7-9F3A-0A4F0A4D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887523"/>
            <a:ext cx="1265709" cy="12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use, Building, Home, Architecture, Door, Window, Roof">
            <a:extLst>
              <a:ext uri="{FF2B5EF4-FFF2-40B4-BE49-F238E27FC236}">
                <a16:creationId xmlns:a16="http://schemas.microsoft.com/office/drawing/2014/main" id="{A03F9F1C-7B36-4FD7-9426-1B2D73FD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839" y="-1379185"/>
            <a:ext cx="4770122" cy="41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782366-7AA7-421E-AD22-111BFB90EED5}"/>
              </a:ext>
            </a:extLst>
          </p:cNvPr>
          <p:cNvGrpSpPr/>
          <p:nvPr/>
        </p:nvGrpSpPr>
        <p:grpSpPr>
          <a:xfrm>
            <a:off x="6855144" y="652244"/>
            <a:ext cx="2776756" cy="2776756"/>
            <a:chOff x="6855144" y="652244"/>
            <a:chExt cx="2776756" cy="277675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9BB5D0D-A0C0-4F97-B027-BE58E0F77D4B}"/>
                </a:ext>
              </a:extLst>
            </p:cNvPr>
            <p:cNvSpPr/>
            <p:nvPr/>
          </p:nvSpPr>
          <p:spPr>
            <a:xfrm>
              <a:off x="6855144" y="652244"/>
              <a:ext cx="2776756" cy="2776756"/>
            </a:xfrm>
            <a:prstGeom prst="roundRect">
              <a:avLst>
                <a:gd name="adj" fmla="val 2890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89A7876-EE05-4795-82AE-F2AAEE990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93795">
              <a:off x="6985248" y="2090857"/>
              <a:ext cx="671311" cy="570842"/>
            </a:xfrm>
            <a:prstGeom prst="rect">
              <a:avLst/>
            </a:prstGeom>
          </p:spPr>
        </p:pic>
        <p:pic>
          <p:nvPicPr>
            <p:cNvPr id="1034" name="Picture 10" descr="Home, House, Silhouette, Icon, Building, Black Home">
              <a:extLst>
                <a:ext uri="{FF2B5EF4-FFF2-40B4-BE49-F238E27FC236}">
                  <a16:creationId xmlns:a16="http://schemas.microsoft.com/office/drawing/2014/main" id="{1BBBB66A-5D3F-4F84-ABB1-77A4984F9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305" y="2650421"/>
              <a:ext cx="652079" cy="616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064DF62-BDBE-4EF7-9B9B-689CA59B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6713" flipH="1">
              <a:off x="8435210" y="2142933"/>
              <a:ext cx="671311" cy="570842"/>
            </a:xfrm>
            <a:prstGeom prst="rect">
              <a:avLst/>
            </a:prstGeom>
          </p:spPr>
        </p:pic>
        <p:pic>
          <p:nvPicPr>
            <p:cNvPr id="2060" name="Picture 12" descr="Home, House, Icons, Jims Card, Rodentia Icons, Symbol">
              <a:extLst>
                <a:ext uri="{FF2B5EF4-FFF2-40B4-BE49-F238E27FC236}">
                  <a16:creationId xmlns:a16="http://schemas.microsoft.com/office/drawing/2014/main" id="{4F6389D0-417A-4F54-B5EF-0591A67D8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864" y="2183752"/>
              <a:ext cx="959933" cy="96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ouse, Residence, Blue">
              <a:extLst>
                <a:ext uri="{FF2B5EF4-FFF2-40B4-BE49-F238E27FC236}">
                  <a16:creationId xmlns:a16="http://schemas.microsoft.com/office/drawing/2014/main" id="{6CF1ECE4-0F34-4147-8FCC-EEEB01EB1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230" y="757615"/>
              <a:ext cx="1747924" cy="128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9" name="Picture 7" descr="Check Box, Icon, Tick Mark, Correct, Choice, Check">
            <a:extLst>
              <a:ext uri="{FF2B5EF4-FFF2-40B4-BE49-F238E27FC236}">
                <a16:creationId xmlns:a16="http://schemas.microsoft.com/office/drawing/2014/main" id="{F50E6BF6-7407-4F05-AF59-94DE3EF62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91" y="5168110"/>
            <a:ext cx="909093" cy="8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ardboard Box, Cardboard, Box, Moving, Packaging">
            <a:extLst>
              <a:ext uri="{FF2B5EF4-FFF2-40B4-BE49-F238E27FC236}">
                <a16:creationId xmlns:a16="http://schemas.microsoft.com/office/drawing/2014/main" id="{5E893384-C6FF-4C74-BB20-C3A05E76B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03"/>
          <a:stretch/>
        </p:blipFill>
        <p:spPr bwMode="auto">
          <a:xfrm>
            <a:off x="7142198" y="3895877"/>
            <a:ext cx="2427897" cy="21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hecklist, Clipboard, Questionnaire, Pen, Computer">
            <a:extLst>
              <a:ext uri="{FF2B5EF4-FFF2-40B4-BE49-F238E27FC236}">
                <a16:creationId xmlns:a16="http://schemas.microsoft.com/office/drawing/2014/main" id="{52EA5D53-0189-4154-9EBB-8F0F281B0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75" y="4696609"/>
            <a:ext cx="1520081" cy="15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BF27CCA-4B09-4D1E-8F86-8206669C37C7}"/>
              </a:ext>
            </a:extLst>
          </p:cNvPr>
          <p:cNvSpPr txBox="1"/>
          <p:nvPr/>
        </p:nvSpPr>
        <p:spPr>
          <a:xfrm>
            <a:off x="607797" y="3668715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80760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27FA23-9A07-4BEA-A639-08D5CD7C3A52}"/>
              </a:ext>
            </a:extLst>
          </p:cNvPr>
          <p:cNvSpPr/>
          <p:nvPr/>
        </p:nvSpPr>
        <p:spPr>
          <a:xfrm>
            <a:off x="37758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12E718-47BC-47EC-8A00-E668FA318E62}"/>
              </a:ext>
            </a:extLst>
          </p:cNvPr>
          <p:cNvSpPr/>
          <p:nvPr/>
        </p:nvSpPr>
        <p:spPr>
          <a:xfrm>
            <a:off x="607602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830F1C-D5D7-4FC8-8808-8062E74012D4}"/>
              </a:ext>
            </a:extLst>
          </p:cNvPr>
          <p:cNvSpPr/>
          <p:nvPr/>
        </p:nvSpPr>
        <p:spPr>
          <a:xfrm>
            <a:off x="607602" y="3654336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347BF7-A6A3-4BE1-BADE-85A277BB3F04}"/>
              </a:ext>
            </a:extLst>
          </p:cNvPr>
          <p:cNvSpPr/>
          <p:nvPr/>
        </p:nvSpPr>
        <p:spPr>
          <a:xfrm>
            <a:off x="6830663" y="3668715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DCB028-7896-43BF-9BE8-B375E2E074BE}"/>
              </a:ext>
            </a:extLst>
          </p:cNvPr>
          <p:cNvSpPr/>
          <p:nvPr/>
        </p:nvSpPr>
        <p:spPr>
          <a:xfrm>
            <a:off x="3721412" y="654713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9BB5D0D-A0C0-4F97-B027-BE58E0F77D4B}"/>
              </a:ext>
            </a:extLst>
          </p:cNvPr>
          <p:cNvSpPr/>
          <p:nvPr/>
        </p:nvSpPr>
        <p:spPr>
          <a:xfrm>
            <a:off x="6855144" y="652244"/>
            <a:ext cx="2776756" cy="2776756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EE7550-2F18-4A34-92D9-69D325357C33}"/>
              </a:ext>
            </a:extLst>
          </p:cNvPr>
          <p:cNvSpPr txBox="1"/>
          <p:nvPr/>
        </p:nvSpPr>
        <p:spPr>
          <a:xfrm>
            <a:off x="607797" y="3668715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3B170674-BFBB-4A17-8703-E930EA1F3C07}"/>
              </a:ext>
            </a:extLst>
          </p:cNvPr>
          <p:cNvSpPr/>
          <p:nvPr/>
        </p:nvSpPr>
        <p:spPr>
          <a:xfrm>
            <a:off x="1551986" y="4107952"/>
            <a:ext cx="384344" cy="987131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3BB7CF-EBB6-430D-B037-B51382184CE0}"/>
              </a:ext>
            </a:extLst>
          </p:cNvPr>
          <p:cNvSpPr txBox="1"/>
          <p:nvPr/>
        </p:nvSpPr>
        <p:spPr>
          <a:xfrm>
            <a:off x="614951" y="5091307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#D}@wu2-34</a:t>
            </a:r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4B365D58-5BAF-4C20-B46C-FB759176D141}"/>
              </a:ext>
            </a:extLst>
          </p:cNvPr>
          <p:cNvSpPr/>
          <p:nvPr/>
        </p:nvSpPr>
        <p:spPr>
          <a:xfrm flipV="1">
            <a:off x="2188923" y="4104295"/>
            <a:ext cx="384344" cy="98713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4" name="Picture 2" descr="Key, Lock, Web">
            <a:extLst>
              <a:ext uri="{FF2B5EF4-FFF2-40B4-BE49-F238E27FC236}">
                <a16:creationId xmlns:a16="http://schemas.microsoft.com/office/drawing/2014/main" id="{5C03B208-E2D6-4689-81B9-9AD96038E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38" y="4298721"/>
            <a:ext cx="628376" cy="5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950E2E-19CB-42D1-BFF4-690472A02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80" y="4314926"/>
            <a:ext cx="655522" cy="581943"/>
          </a:xfrm>
          <a:prstGeom prst="rect">
            <a:avLst/>
          </a:prstGeom>
        </p:spPr>
      </p:pic>
      <p:pic>
        <p:nvPicPr>
          <p:cNvPr id="75" name="Picture 2" descr="Key, Lock, Web">
            <a:extLst>
              <a:ext uri="{FF2B5EF4-FFF2-40B4-BE49-F238E27FC236}">
                <a16:creationId xmlns:a16="http://schemas.microsoft.com/office/drawing/2014/main" id="{83549367-9B44-4BDF-9092-8D03B2D8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25" y="5658822"/>
            <a:ext cx="628376" cy="5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216DF484-D8C9-4E16-8BF7-876EF06B6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04" y="5646785"/>
            <a:ext cx="655522" cy="58194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77EB4F38-93FF-47D1-9A2D-062D10BD7F14}"/>
              </a:ext>
            </a:extLst>
          </p:cNvPr>
          <p:cNvSpPr txBox="1"/>
          <p:nvPr/>
        </p:nvSpPr>
        <p:spPr>
          <a:xfrm>
            <a:off x="1744158" y="5561734"/>
            <a:ext cx="638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0" i="0" dirty="0">
                <a:effectLst/>
                <a:latin typeface="arial" panose="020B0604020202020204" pitchFamily="34" charset="0"/>
              </a:rPr>
              <a:t>≠</a:t>
            </a:r>
            <a:endParaRPr lang="en-GB" sz="4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585023-B507-4ABC-A211-89600755834D}"/>
              </a:ext>
            </a:extLst>
          </p:cNvPr>
          <p:cNvSpPr txBox="1"/>
          <p:nvPr/>
        </p:nvSpPr>
        <p:spPr>
          <a:xfrm>
            <a:off x="3734533" y="2540480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#D}@wu2-34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EB03A2A-D106-4680-8703-A97715D4E4BB}"/>
              </a:ext>
            </a:extLst>
          </p:cNvPr>
          <p:cNvSpPr txBox="1"/>
          <p:nvPr/>
        </p:nvSpPr>
        <p:spPr>
          <a:xfrm>
            <a:off x="3729208" y="940840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184C57DD-08FD-415D-8B7A-702D5AD47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4352">
            <a:off x="4171214" y="1507601"/>
            <a:ext cx="1091074" cy="92778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3303779B-73A2-44A0-A492-1BC2A3B22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3994">
            <a:off x="5041459" y="1460286"/>
            <a:ext cx="1091074" cy="927783"/>
          </a:xfrm>
          <a:prstGeom prst="rect">
            <a:avLst/>
          </a:prstGeom>
        </p:spPr>
      </p:pic>
      <p:pic>
        <p:nvPicPr>
          <p:cNvPr id="1026" name="Picture 2" descr="Cross, Delete, Remove, Cancel, Abort, Red, Reject, Tick">
            <a:extLst>
              <a:ext uri="{FF2B5EF4-FFF2-40B4-BE49-F238E27FC236}">
                <a16:creationId xmlns:a16="http://schemas.microsoft.com/office/drawing/2014/main" id="{1B4622D3-ACA6-436F-86B0-17FB60D73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22" y="1770820"/>
            <a:ext cx="67975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FB7C19E7-4BE0-4C88-AE28-1A559BC90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258474"/>
              </p:ext>
            </p:extLst>
          </p:nvPr>
        </p:nvGraphicFramePr>
        <p:xfrm>
          <a:off x="3943291" y="3957480"/>
          <a:ext cx="2391733" cy="242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8" imgW="8190360" imgH="8304480" progId="">
                  <p:embed/>
                </p:oleObj>
              </mc:Choice>
              <mc:Fallback>
                <p:oleObj r:id="rId8" imgW="8190360" imgH="8304480" progId="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FB7C19E7-4BE0-4C88-AE28-1A559BC90C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43291" y="3957480"/>
                        <a:ext cx="2391733" cy="2421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>
            <a:extLst>
              <a:ext uri="{FF2B5EF4-FFF2-40B4-BE49-F238E27FC236}">
                <a16:creationId xmlns:a16="http://schemas.microsoft.com/office/drawing/2014/main" id="{3CF0FCF0-E257-4169-9789-0A9E2AC62D5F}"/>
              </a:ext>
            </a:extLst>
          </p:cNvPr>
          <p:cNvGrpSpPr/>
          <p:nvPr/>
        </p:nvGrpSpPr>
        <p:grpSpPr>
          <a:xfrm>
            <a:off x="4570194" y="4261397"/>
            <a:ext cx="862106" cy="862106"/>
            <a:chOff x="4901415" y="4540938"/>
            <a:chExt cx="1570383" cy="1570383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4E07A63-73FA-4AB4-9C68-02FCA9708D9C}"/>
                </a:ext>
              </a:extLst>
            </p:cNvPr>
            <p:cNvSpPr/>
            <p:nvPr/>
          </p:nvSpPr>
          <p:spPr>
            <a:xfrm>
              <a:off x="5006078" y="4611294"/>
              <a:ext cx="944218" cy="944218"/>
            </a:xfrm>
            <a:prstGeom prst="ellipse">
              <a:avLst/>
            </a:prstGeom>
            <a:solidFill>
              <a:srgbClr val="FFFFFF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5" name="Picture 12" descr="Search, Find, Magnifier, Zoom, Glass, Magnifying">
              <a:extLst>
                <a:ext uri="{FF2B5EF4-FFF2-40B4-BE49-F238E27FC236}">
                  <a16:creationId xmlns:a16="http://schemas.microsoft.com/office/drawing/2014/main" id="{FB7EC0C3-7914-4DB4-B817-F5201275E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415" y="4540938"/>
              <a:ext cx="1570383" cy="1570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BC5319C-FBE9-4D7B-84FB-65963392989E}"/>
                </a:ext>
              </a:extLst>
            </p:cNvPr>
            <p:cNvSpPr txBox="1"/>
            <p:nvPr/>
          </p:nvSpPr>
          <p:spPr>
            <a:xfrm>
              <a:off x="5051803" y="4801247"/>
              <a:ext cx="938974" cy="616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7030A0"/>
                  </a:solidFill>
                </a:rPr>
                <a:t>101</a:t>
              </a:r>
              <a:endParaRPr lang="en-GB" sz="105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989A7876-EE05-4795-82AE-F2AAEE990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3795">
            <a:off x="6985248" y="2090857"/>
            <a:ext cx="671311" cy="570842"/>
          </a:xfrm>
          <a:prstGeom prst="rect">
            <a:avLst/>
          </a:prstGeom>
        </p:spPr>
      </p:pic>
      <p:pic>
        <p:nvPicPr>
          <p:cNvPr id="1034" name="Picture 10" descr="Home, House, Silhouette, Icon, Building, Black Home">
            <a:extLst>
              <a:ext uri="{FF2B5EF4-FFF2-40B4-BE49-F238E27FC236}">
                <a16:creationId xmlns:a16="http://schemas.microsoft.com/office/drawing/2014/main" id="{1BBBB66A-5D3F-4F84-ABB1-77A4984F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05" y="2650421"/>
            <a:ext cx="652079" cy="6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Shape&#10;&#10;Description automatically generated with low confidence">
            <a:extLst>
              <a:ext uri="{FF2B5EF4-FFF2-40B4-BE49-F238E27FC236}">
                <a16:creationId xmlns:a16="http://schemas.microsoft.com/office/drawing/2014/main" id="{A064DF62-BDBE-4EF7-9B9B-689CA59BD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6713" flipH="1">
            <a:off x="8435210" y="2142933"/>
            <a:ext cx="671311" cy="570842"/>
          </a:xfrm>
          <a:prstGeom prst="rect">
            <a:avLst/>
          </a:prstGeom>
        </p:spPr>
      </p:pic>
      <p:pic>
        <p:nvPicPr>
          <p:cNvPr id="2056" name="Picture 8" descr="Home, House, Building, Architecture, Window, Roof">
            <a:extLst>
              <a:ext uri="{FF2B5EF4-FFF2-40B4-BE49-F238E27FC236}">
                <a16:creationId xmlns:a16="http://schemas.microsoft.com/office/drawing/2014/main" id="{8BE00C42-B5A3-4BB7-9F3A-0A4F0A4D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887523"/>
            <a:ext cx="1265709" cy="12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use, Building, Home, Architecture, Door, Window, Roof">
            <a:extLst>
              <a:ext uri="{FF2B5EF4-FFF2-40B4-BE49-F238E27FC236}">
                <a16:creationId xmlns:a16="http://schemas.microsoft.com/office/drawing/2014/main" id="{A03F9F1C-7B36-4FD7-9426-1B2D73FD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839" y="-1379185"/>
            <a:ext cx="4770122" cy="41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ome, House, Icons, Jims Card, Rodentia Icons, Symbol">
            <a:extLst>
              <a:ext uri="{FF2B5EF4-FFF2-40B4-BE49-F238E27FC236}">
                <a16:creationId xmlns:a16="http://schemas.microsoft.com/office/drawing/2014/main" id="{4F6389D0-417A-4F54-B5EF-0591A67D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64" y="2183752"/>
            <a:ext cx="959933" cy="9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use, Residence, Blue">
            <a:extLst>
              <a:ext uri="{FF2B5EF4-FFF2-40B4-BE49-F238E27FC236}">
                <a16:creationId xmlns:a16="http://schemas.microsoft.com/office/drawing/2014/main" id="{6CF1ECE4-0F34-4147-8FCC-EEEB01EB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30" y="757615"/>
            <a:ext cx="1747924" cy="12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ardboard Box, Cardboard, Box, Moving, Packaging">
            <a:extLst>
              <a:ext uri="{FF2B5EF4-FFF2-40B4-BE49-F238E27FC236}">
                <a16:creationId xmlns:a16="http://schemas.microsoft.com/office/drawing/2014/main" id="{5E893384-C6FF-4C74-BB20-C3A05E76B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87" r="53905"/>
          <a:stretch/>
        </p:blipFill>
        <p:spPr bwMode="auto">
          <a:xfrm>
            <a:off x="6998844" y="4158036"/>
            <a:ext cx="1966525" cy="194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hecklist, Clipboard, Questionnaire, Pen, Computer">
            <a:extLst>
              <a:ext uri="{FF2B5EF4-FFF2-40B4-BE49-F238E27FC236}">
                <a16:creationId xmlns:a16="http://schemas.microsoft.com/office/drawing/2014/main" id="{52EA5D53-0189-4154-9EBB-8F0F281B0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03" y="3568535"/>
            <a:ext cx="1520081" cy="15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648D68C-0B5A-4B47-B6DA-1606501EA2A6}"/>
              </a:ext>
            </a:extLst>
          </p:cNvPr>
          <p:cNvSpPr txBox="1"/>
          <p:nvPr/>
        </p:nvSpPr>
        <p:spPr>
          <a:xfrm>
            <a:off x="742944" y="1461649"/>
            <a:ext cx="1795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/&amp;</a:t>
            </a:r>
            <a:endParaRPr lang="en-GB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104" name="Picture 8" descr="Chess, King, White, Meeple, Game, Strategy, Play">
            <a:extLst>
              <a:ext uri="{FF2B5EF4-FFF2-40B4-BE49-F238E27FC236}">
                <a16:creationId xmlns:a16="http://schemas.microsoft.com/office/drawing/2014/main" id="{AAF2C7D0-B988-432A-A286-376D755A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3869">
            <a:off x="2248305" y="1387146"/>
            <a:ext cx="630089" cy="126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ing, Chess, Black, Figure, Game, Competition">
            <a:extLst>
              <a:ext uri="{FF2B5EF4-FFF2-40B4-BE49-F238E27FC236}">
                <a16:creationId xmlns:a16="http://schemas.microsoft.com/office/drawing/2014/main" id="{EB0F8768-1799-4315-A6AA-76B04C93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49" y="1238565"/>
            <a:ext cx="630089" cy="126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8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181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35" baseType="lpstr">
      <vt:lpstr>DotumChe</vt:lpstr>
      <vt:lpstr>FangSong</vt:lpstr>
      <vt:lpstr>MS PGothic</vt:lpstr>
      <vt:lpstr>Abadi</vt:lpstr>
      <vt:lpstr>Amasis MT Pro Light</vt:lpstr>
      <vt:lpstr>Arial</vt:lpstr>
      <vt:lpstr>Arial</vt:lpstr>
      <vt:lpstr>Berlin Sans FB</vt:lpstr>
      <vt:lpstr>Biome Light</vt:lpstr>
      <vt:lpstr>Bodoni MT Black</vt:lpstr>
      <vt:lpstr>Britannic Bold</vt:lpstr>
      <vt:lpstr>Broadway</vt:lpstr>
      <vt:lpstr>Calibri</vt:lpstr>
      <vt:lpstr>Calibri Light</vt:lpstr>
      <vt:lpstr>Candara Light</vt:lpstr>
      <vt:lpstr>Copperplate Gothic Light</vt:lpstr>
      <vt:lpstr>Courier New</vt:lpstr>
      <vt:lpstr>Daytona</vt:lpstr>
      <vt:lpstr>Eras Bold ITC</vt:lpstr>
      <vt:lpstr>Ink Free</vt:lpstr>
      <vt:lpstr>Lucida Bright</vt:lpstr>
      <vt:lpstr>Mongolian Baiti</vt:lpstr>
      <vt:lpstr>Monotype Corsiva</vt:lpstr>
      <vt:lpstr>Segoe Script</vt:lpstr>
      <vt:lpstr>Segoe UI Emoji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pkerampran</dc:creator>
  <cp:lastModifiedBy>pkerampran</cp:lastModifiedBy>
  <cp:revision>30</cp:revision>
  <dcterms:created xsi:type="dcterms:W3CDTF">2021-12-14T10:07:03Z</dcterms:created>
  <dcterms:modified xsi:type="dcterms:W3CDTF">2021-12-17T12:43:01Z</dcterms:modified>
</cp:coreProperties>
</file>